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46E8-9D5B-6286-673B-FD2FFE756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70BC0-EA98-F1C6-82F3-C04BC9AD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05644-C8B5-D5CA-A7EA-6BB1DFA8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58150-AF07-1B73-99A8-665391B1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1CE1E-7DD6-D437-D4D9-F2267B6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8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BBE83-BC57-D004-C2D8-0E282B7F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B800B-79D9-76AF-1AFA-448D5A08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8A4FC-8B16-F583-B49E-D9A73380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D79E4-4E68-8B95-633C-980F8D61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BFE64-940E-4459-A070-85572F80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033895-9814-9238-FBEF-69609EB99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ACEF7-76C0-B1FE-9C39-2FF773A8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A2BBB-FA00-D42F-6F06-EC9F3D21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94BBA-CE49-506E-B133-C708A2B1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DA5CC-8F11-FE1B-EA60-C5E09DD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9B0D-8B63-7B42-E4F3-6D5774FD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9C942-9045-3290-AFD2-911CA78D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51156-AA65-5DBB-37FD-27DF846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53B30-82E4-6BD8-E557-1292BEB9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589D-BF32-45E0-7500-9914148D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1DFC-F909-1C23-2711-1AB8F544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D15BE-E9E4-EC9F-E6F5-CEAFC771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D2EBD-E3DF-7F6D-70A4-6BDE7CA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6AD4-59E4-001F-EBC9-9AC4E8F1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C480-6252-CC89-CE92-2810416E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3A77-83D1-2169-CF3E-E895EBB4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5EF92-C959-6E64-B7E7-51BA0A32E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9E37C-989E-1394-9470-81CAA8BA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A5273-F5C7-639A-C2F7-40D4C2A8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317D1-9CAC-32DB-B15B-D6843ABE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B9113-BFAA-C9DB-5C23-E6FAB6F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8DA6-1FB2-EC98-A003-BCFB1C5B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E0DE9-D95F-D2D5-38DC-2ECEFBAE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5DCF-DB56-8EF0-F110-BE10B6F2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FD80F2-90D9-C0BB-D20B-99FF8720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97D7D-B91F-D82B-E8DC-0BA680164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402DA-51A6-13C6-5F93-76AFB02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5677B-BEC8-4FE0-1CC1-399C8B09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4D4E8-A3F7-D5B6-61AD-EFD1771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BF4D-297A-5884-2D3F-2778505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31DC-D888-C061-6CB4-DB983458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80334-A2A0-9812-968B-461A0500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09617-53F6-1501-C4D2-E251611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F40A5-BFAD-BDB9-D69B-BBF46C7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6D259B-B9DF-5762-C0C1-C095FDB1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F2CC1-E7C4-7C5F-0D3B-0FEBB7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A902-168A-553A-9F05-3AAE27C7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10FEE-A858-4DCD-7DF2-E1C5037F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532F1-5F28-71C5-6C95-0A2D037A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0928-E77E-356D-41C9-DD9B4E8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60C4D-C81C-070E-ECFB-CD58C91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5F758-55BE-2FE6-8977-B3FA882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3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4156-2F19-709F-7E53-BD2F6DC0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EEB6A-CBFD-5703-00EB-2F6B4708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847C9C-84EA-D595-4DBD-2EDEB945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68A3-7282-4571-B4D3-E669130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BFDFE-E1A2-318A-ACEB-E78B7A12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E82D5-6BB6-F487-B4D3-28542E94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938BA-495D-7C83-749C-DB60357C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31FB2-231F-E2EA-F118-883900E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7C00B-5450-0DA1-CB19-F55F5B5E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5B287-312B-D662-0E8A-D6044DB9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96F31-8FC7-9134-3DC9-BB4DE0C3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 descr="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2024-03-10T20:23:13Z</dcterms:created>
  <dcterms:modified xsi:type="dcterms:W3CDTF">2024-03-10T20:23:13Z</dcterms:modified>
</cp:coreProperties>
</file>