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B908F-75DA-E870-67DB-03F915D7F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A87F61-9F2B-38BC-6271-FF920CFFA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1DCE7-6E01-00E2-30CC-19AD3976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51CBF-9DCF-3938-1772-570A573C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5F997-3197-7C6F-FEDE-334879EE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2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38EEB-9239-3370-8759-5E066392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DE71AC-3ED4-70BF-280F-42D517A2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106AF-0298-CC01-7C9D-D35BC2E8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10916-2AB0-8A16-D2CE-2D7A35E3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3BA52-010E-DD3A-FEB4-2E16EC9B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A8939B-7FC2-797B-6388-C6AA8B970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383CA-DE1C-EB8B-4AD5-5EF1C53B8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BFE38-E61A-AC10-9EE2-524A59D2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DAB7D-D6CE-FB25-3E87-E2302155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01E4F-0D28-5BDB-0C0A-74EB849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9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3548F-10CD-0A37-1D84-20C39424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F4AD2-5069-B857-921D-50FB047A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949D4-CC58-D40D-2DEE-AD3B9767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22AF4-9E40-01D4-8D05-52058272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9812C-D97F-6C4B-4ADC-EB0BF58D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49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580E0-1950-C224-9086-C9D7C86E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13391F-4603-DF8C-F18F-2A117D7B9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203D6-34EE-39A2-25D1-75B412C0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02A29-2176-33CE-ED55-4803F240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D3463-E2F5-BB44-2154-418C8E06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3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96DA-392A-B27F-620C-6C45F462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98DA8-C5C0-1A13-CD2C-A7CD635DE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1BA24-F647-36E2-BD14-50B59C0EC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FD1D6-DCCA-5622-DC69-879108EB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4CFF3-D87C-BAB2-8676-70246A76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759FE-3479-A402-40DE-F9683330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0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69A30-F9BD-5A56-D7F8-0C0A4986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9FFC4-AFC7-5E83-C242-E4FB513E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3E7D2-3FA3-FFA2-0999-2166024A2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DFF406-9ABB-9CD5-7BFE-B5012B9DB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5BD6AA-DE28-F9BF-314A-AE92A2159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16AE4D-5ED5-4FC0-1D60-7A5B3B8D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A5F289-AFE5-42EC-6AD4-DB51F194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3E675A-E83A-FF66-E296-453F70CC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0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CF805-2DBD-95BF-91D0-4728D088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849791-D719-2506-E33A-4DC244D4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AD844D-22E4-46D2-6C08-13366FB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AE2A52-2374-1EC9-BA02-6FDBB4B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1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813202-7CCD-C92D-D7A5-5A438402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C93917-DE05-AB3F-E2B0-660E0685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5304F2-4D36-C447-28A3-63EB50A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FBC42-F51A-1C62-9812-83E3A6F0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5124C-DD4E-0377-7295-2E698831B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2ED4C-3659-8EDA-0B3E-4087AD14A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1EC73-0D4D-B8E6-78D7-9DD90370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599B6-7298-EFF6-6248-55588760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63D83D-6719-21A5-AA1B-E1285056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96570-0328-120B-6B25-898C8191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A45069-9516-6347-0BCC-FBC93BD8C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28A19-5588-FE05-5DDC-578A1F490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9FD2C-2D0B-AAC6-07FA-FCDDC260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BFBA7-DC2E-B4D1-7F94-A75BC972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399B47-3EA8-64A5-9CC7-D7564B7E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0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0531E-0673-7F9D-F1CF-9C0515D0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702F3-1DD0-9973-B10C-088B01BC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047BF-B986-DF37-9589-D47259A53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0387-AA96-4737-AA8A-7B3E3AF98B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C5A19-3E05-F9B8-CEEF-432CDF0A8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8F56F-9984-9338-AF5F-7950008E6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1518-0E9A-46FD-A02E-593A5BB1D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4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0" name="Picture 2" descr="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2024-03-10T20:23:17Z</dcterms:created>
  <dcterms:modified xsi:type="dcterms:W3CDTF">2024-03-10T20:23:17Z</dcterms:modified>
</cp:coreProperties>
</file>