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FC0C7-4ACA-31EE-EA4D-C7F118288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0E133F-E291-0120-85AD-7DF31AACD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FDCD0-CC0E-3E96-61D2-C223266F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B5A78-3DF6-8601-A821-FC0283BC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B9D95-050E-DBE0-5868-42E1EE3D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290CB-4FF3-6940-BDEF-21BDC69D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D34730-B19D-E479-7FBE-9ACB90610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0AEE9-DFE2-44EC-E113-7BCF8F25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1C342-AB49-2EA1-7E99-0C237C61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CDF05-AAD8-B22B-1E34-4AED9303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5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D1011C-A184-D904-6BC1-90EE8CED5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F1A48-55B5-9A1B-DC01-ABC1B0440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87696-060D-A2DD-8BA7-BECFA7EB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439C0-7C91-F2C1-5DA9-3E26C5FF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C654F-5EAA-6856-3109-65A47B21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75CC3-F15D-7F5B-D1FD-893CB70E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2CC26-A44F-A715-DD84-92E4E228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D0223-C302-840F-E837-626B3976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EA7A0-2866-99E6-EC4E-986ACD3B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FFC66-C5CB-1AD5-4B47-70897076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3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C42EA-CFA6-8BE5-E7E1-04800D2A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9A253-5B37-D45B-4C15-0119279C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27CDB-53F5-3312-03E1-18F53CAF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E25FD-92A0-74E2-9447-305096D7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2FEBC-AD8A-61C0-7ABB-9F0D42D3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2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371DB-EFAF-AB9D-BDE6-206ED9A6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1D379-3D36-C12F-E085-2EB77DE0E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CC8449-55A7-2905-F7DC-3417EE37F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712E5-0A4D-7681-5060-A0717494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2EC675-7265-76DE-EBB7-FBAAF0C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96A89-B666-7CE1-52F3-09483A31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8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74FA5-11BA-AEE2-BD66-7DECBCCF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DDD5D-F0CB-731C-0D3F-16DC5967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5F3CDA-B1CA-0558-67F5-B04CC51B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7ECBDA-E750-E84B-8036-1F5974CBD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080FAD-2981-48AD-3AF4-C0D779261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D45D0-18EE-D068-AC75-D356DF76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AB767F-6FC2-E209-FDB3-EF481DAD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F94068-D78C-929F-EF5A-7565FAE5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8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4255C-82AC-496A-25F6-DF3AFC44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3B4135-6A55-0978-1E78-4D26F80F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2EF221-8482-C1FD-0DF3-EDB5A843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56EFAF-4069-CAB4-1225-E4543D7D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7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49BCEC-7530-442B-B9BF-26ED13D8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4A8F38-FA48-429B-874C-8034814B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5F4AF-ABB6-C406-A59D-00C89565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6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86611-9A18-7F35-FED4-7DF7D990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30078-6BAD-84C5-7A2C-F4D64731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FA6048-E530-AB1D-C3EC-F433A7A45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6064F-9B7B-13BB-6F93-A01034DB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5FA95B-40ED-6364-5309-9C84E0E2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4AC34-82D2-9940-B98D-8195049A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6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4A051-BF46-46FD-39D7-4A5999EE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13DD37-F228-EDF1-D7D2-5E05F7729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C8CB72-DB1C-950F-1328-6B0643EB0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D011F-3C92-74D7-E1C3-4F09149D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4079A-7E78-5BB7-D179-1C878B5C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592EA-1E0D-A335-DC3A-2A90AB69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EBD65E-04AE-D3BF-82A2-7F2CA28B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A16A8-4D79-512B-9A60-78564F85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98748-A8E0-B0FE-211B-592B4078C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6866D-F2DA-4E96-BB4B-895806855D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432FA-E473-CF31-9B35-C4FDD4E75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7A6B1-9598-E4AC-8176-25B5C5CDF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1DFD-0778-4A02-AC05-AD0EF4A10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834" name="Picture 2" descr="2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9859" name="Picture 3" descr="24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2024-03-10T20:23:21Z</dcterms:created>
  <dcterms:modified xsi:type="dcterms:W3CDTF">2024-03-10T20:23:21Z</dcterms:modified>
</cp:coreProperties>
</file>