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9F4E6-72BE-B9F7-49E2-CF8357EB8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3E1B21-B168-21A5-5680-73BF8E6D6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00EA1-7079-8697-3487-3443DA0C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B444-451C-40BF-A5CE-F1487967AA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A23D7-9760-CF15-CD6E-F9A93B4D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0ED63-2A89-D5EC-0B01-3C44BD6F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8BE-A6F0-4F0D-9387-BCB0A527E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04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26AC-D640-72B9-643F-E43A85C0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0207BE-B03D-BCB2-A1AB-6517DF2A0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EA28E-492E-6DC9-BA52-FBE289B1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B444-451C-40BF-A5CE-F1487967AA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306A5-E7D3-BA01-E4EB-3DA9A079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7B950-53FF-C271-FD98-6E6A7454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8BE-A6F0-4F0D-9387-BCB0A527E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75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DD583B-D756-4860-6788-470E8860F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B383AD-EEF9-875D-469F-BA2CA77B7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90F7A-60AC-04A7-8968-39EA6579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B444-451C-40BF-A5CE-F1487967AA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CA126-812E-55F0-2C1C-4DCA72B1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EFFD0-2944-1947-8FB4-141B8FBD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8BE-A6F0-4F0D-9387-BCB0A527E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64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40B82-43CE-6171-36F4-8C596751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37300-E324-C986-A66F-E1981F293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32E5F-B4A3-D65C-A6AE-79B6ABC8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B444-451C-40BF-A5CE-F1487967AA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B5AC7-D873-0EE7-3155-3F99CA40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1517A-1825-EE37-86D1-DE8773AE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8BE-A6F0-4F0D-9387-BCB0A527E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3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53AD0-30EA-C150-91A2-FDC1FC86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FD1DE-93CB-3228-EC5F-D69B7B4BA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14FA0-5801-29CE-51FE-8384E423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B444-451C-40BF-A5CE-F1487967AA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3572E-7BDF-0528-AD97-394035B9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AB0A7-8831-A67A-5002-72D39473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8BE-A6F0-4F0D-9387-BCB0A527E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11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09AD1-5211-9EDD-0950-D75AE6F2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B7FDB-A5A2-DFA5-0F5D-8E8A5C41F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5918FB-ED72-BA18-CB3A-6FAD73EF0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3CD8AA-0B77-6464-B504-EB570ED7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B444-451C-40BF-A5CE-F1487967AA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74A2F3-E947-FF39-D26E-781F89D4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AA9B53-E1F0-16E6-E482-AA4E0574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8BE-A6F0-4F0D-9387-BCB0A527E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87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D3A89-2A79-4AD8-7328-F9594DAB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6A805F-6D52-FA51-B404-6C2516339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F196EE-12BE-7416-EEFB-38C1E646C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C05E6C-5469-5AD0-39DF-F0AFE20F1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411971-0FF1-FC1A-5F1F-C354954DD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FF0E5D-378D-64CD-A339-8643DC76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B444-451C-40BF-A5CE-F1487967AA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36CF9C-ACF0-F6D8-26D9-81DC988C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14C483-FDF5-7842-CA9E-ECB4719F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8BE-A6F0-4F0D-9387-BCB0A527E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7EB80-9055-E84B-296F-83D6262E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2CEAA2-FC1E-3FF7-F793-DB26C43B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B444-451C-40BF-A5CE-F1487967AA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34A1E0-272D-4EF5-362E-FE5ADA97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A979E1-5C7D-86F6-A557-E61B4046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8BE-A6F0-4F0D-9387-BCB0A527E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1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D34D12-B39A-8BDB-ECC3-00E485E9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B444-451C-40BF-A5CE-F1487967AA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9686C7-DF3D-2280-E288-C8621618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C54513-6102-4D09-8F34-2EE3676E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8BE-A6F0-4F0D-9387-BCB0A527E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6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B7811-0552-2D13-AFE5-8AAC1D4D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BADA3-5D42-52A6-AB69-3099D0B51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AA500B-5D00-01E6-593D-419C593AA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4F3677-0E83-D51C-A0AA-F0D697A5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B444-451C-40BF-A5CE-F1487967AA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B308D-4855-685D-703B-F4A839BF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3C960-C1F1-F1B5-4527-ADE5C92B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8BE-A6F0-4F0D-9387-BCB0A527E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66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2B389-6546-0A9A-7330-177AB9AC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53C10E-5CB9-3E27-6A15-4C4009E95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815094-63DF-BB65-3345-A4CADE929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7C186-F0A9-9E4B-4249-D079E9E6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B444-451C-40BF-A5CE-F1487967AA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09140D-36BA-6CC3-FAEF-162930FB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CB9FD1-2247-898D-D975-DFE08695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8BE-A6F0-4F0D-9387-BCB0A527E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44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4292B4-AE17-0B8A-8D43-34818017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EF18F-30F9-C51B-66A4-1766888BB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94CF5-F8AC-7511-8697-49B80C801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7B444-451C-40BF-A5CE-F1487967AA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9C29E-778D-412C-1C40-FF8B4EEC3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6B2E0-D649-6F2E-80CD-D55ACA26D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628BE-A6F0-4F0D-9387-BCB0A527E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2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882" name="Picture 2" descr="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2024-03-10T20:23:29Z</dcterms:created>
  <dcterms:modified xsi:type="dcterms:W3CDTF">2024-03-10T20:23:30Z</dcterms:modified>
</cp:coreProperties>
</file>