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F7A6F-6351-5652-281B-57CE1C3E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A5456-6062-EF32-33BD-5EF2EA2B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63F26-E09F-DD61-5691-18613C84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7C0AD-40CC-1447-F303-4000B2C0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4ADF7-5DC7-CBF6-68AA-EFDD0940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1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1972A-2CE1-3D40-E3D4-6A044C5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5F3E1-44DE-C135-9CFB-B3E60A03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B42BB-77AD-7438-8ED3-F6D0055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49315-ED17-4543-4232-850804C6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5A304-A276-4B5D-5C06-DC299AEA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44107-E110-A052-D762-898A4252D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065C-ED94-083C-8DE2-E8F42DDB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BD3D0-9FEA-95EC-37B1-B49E8D0B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A7674-AE21-70D2-30B8-2ADD3CC4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60F11-BF86-498E-1FF4-E19820D0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DC5B6-28BE-E700-920D-3F9F531A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B53E7-A5C8-F051-503E-AA28AF73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DFF9E-FD4B-9B5F-06E7-CB1EEA10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0EB08-12B1-FA5C-3694-81670EFA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E5141-0049-DD85-D108-0E89966E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E58C-782C-0517-EE2D-689E6FA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A2E7D-AFBC-9F7A-EFD2-A5163C6E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0F5E7-202F-12E9-5E95-81825C57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F998-ECE8-AEF7-F2FE-9FA123F7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C23F-60E3-8C82-A818-03CBE37E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BCA90-6B0E-089E-7D26-8774942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ED3E3-1A5C-08D3-7827-2C19EAB8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7717-8212-5AE8-AF2F-12136D39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63D7D-41C7-68FF-2A46-23C7B12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F9A36-E346-667D-24F5-6F687107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943CF-022F-39BE-65AA-213D707B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8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2C75-FBBD-0068-84ED-B1912F42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4BC6-C5E2-8CCF-7CE9-2A632852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FD701-68C0-9818-0937-8CC6BE28A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0533A-9FA7-62C9-14C2-C027E527B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8FC44C-9F49-ADC4-F396-F35000A98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0569C7-9D25-FE17-F299-745CDEC2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7D0BAA-6159-3E2D-2D59-857B4B47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F38D6-DA0F-2EC5-ABC6-6F7B0BF2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67412-28E6-4702-6C99-5CEA5946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C8CE1-6A59-E85A-605C-D99DC2BA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00865E-1883-921B-BBBC-82C1D163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3CD64-ACEB-0A5A-A520-BEA6F98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8170E-36BD-4F35-E4C9-8A6D4CEC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63EBC3-B88D-BC12-054E-A4F0FC70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2B59F-8989-704A-405F-A9EFD33F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3997-CB84-B74C-509E-59861FE0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697F3-E6AE-59CE-7071-858F5D59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0FF8A-6809-F79C-4608-E3D49924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60349-FAAF-27DA-659D-9F771694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9C9D9-EE55-B449-073A-E74C8CB7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76C12-EA17-4FB3-A123-F19DA82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D129F-871E-A7ED-ADA6-49F45F40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E3098-948B-68C1-B27C-5EC9D8009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29319-1D11-B2E4-FCA5-C7AA18C0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46B25-E1AD-BA4A-34D8-CAE953DB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EF3FF-0D5B-F354-2C39-4EFB8060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93A8A-7067-3CFD-7DEA-BE541B79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6C50C8-8C29-E723-3009-7B31E7AF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FCFB7-C32F-4449-834A-2E10E4C9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025C2-C1FC-B28D-FBAA-C4F546F6A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A680-7FA5-42CB-A692-815FA4C40B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5B43-83A7-762D-C41A-9DDF7FC9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9AB2A-167A-3D86-0297-84D70D3C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5F6B-3023-42FF-B11D-D8B2E99C7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9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 descr="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1" name="Picture 3" descr="2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2024-03-10T20:23:33Z</dcterms:created>
  <dcterms:modified xsi:type="dcterms:W3CDTF">2024-03-10T20:23:34Z</dcterms:modified>
</cp:coreProperties>
</file>