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6040-898A-E37E-BE05-D36C2B943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649DF3-6500-3803-B44A-1FF4A68B6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762B-7988-6C8C-1492-40BE92CA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6A42C-812C-423C-95D6-C6F872BC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C73D-71C9-46F7-A3E6-BAB44550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4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FF472-81CC-B44B-4E32-E3531420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84EC7-202B-C1D6-495E-14D955F5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0D6B4-9D15-D20E-0C49-E044017C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B27F9-A6C4-A821-493C-EBA39256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3E938-2E1B-67D6-F309-10AC9601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3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7E5928-7C88-8551-9EE4-AD23612BA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DA2D0-FBE7-FF60-CD8D-0D2E687D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CBC94-39BC-463D-4D6F-C05B3EBB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44223-99CE-FB60-7A37-BA443671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F0D05-39F5-E1B9-BC47-F0433ED0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6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5F9D2-90AF-9B5D-BFF1-E1186425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E544B-7EB6-AF46-6D77-CBC4ED3F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8C3BE-B42A-4AFB-3CC0-0D1D9FF1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F52C3-FB7D-4322-AAEE-F0BA9DC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4628F-6834-8301-4F38-E1FFA715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1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96869-BB64-10DE-21AC-F0735489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B9E84-C5F3-004B-99B1-C7600C3D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CDA19-43EA-2B59-4CBB-1114E3EA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60A4A-9773-6674-0357-09E5B04C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5E42-B4B5-D537-39ED-B468074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4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77667-6A84-E51E-B79C-1007A98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ADA93-CBF7-4AC5-8AE2-05D26F3CA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ABAE8-C2D8-CFF0-CE07-0A0625865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07B89-BFAA-C589-42D9-53FD393A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2B895-5202-AE13-B23F-2D290EFC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13CBF-0C07-D487-32D0-A0793EBA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0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CC525-E48B-330A-5414-9D4FE181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F79F2-7FF7-7322-1CAC-2CF57CB9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C288C6-375B-F92C-D0CB-05AAB40C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63BA4E-245E-8060-5A48-28E531113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8C546E-560A-4AF9-AD48-9F2D6960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351E2-8F4F-CB77-5CFF-5E97A3AE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BDE35D-49B1-0B59-F61F-67EF6CDE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A858B4-15E7-10E9-8A47-C64FEBBC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30D0-9B87-85D5-125C-BED0B18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425C03-770F-F393-F4DA-15A10FCE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12D53C-3291-1056-3B73-91A1917D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BA9A9-BD93-7360-5522-86C705B7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1F9DE-7AE1-CCAC-A99B-348AB66B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4E7F68-47B8-B2CB-3BE0-79FE2BD3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D836B1-BA09-5726-C40A-5CC4E04D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8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D2B57-4666-B04F-3EB0-AE4D27B1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CCA4F-EF21-1A1A-EE1C-2B5E842A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087D4-0701-00B7-A5A4-6A62C040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2C0C7-D739-9E8F-2D6B-8FDA71CE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379AC-F53A-861A-1AC4-146D705C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C04E4-D5AC-6BC1-DA82-747662B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1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E7377-0C21-83C7-85CD-EA643952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ACBCD-378B-36B2-48A0-2D5272C6F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02C9-EA1A-942F-2BE6-5B26B9FEA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E6BDE-7B77-D920-1B04-4D484BC4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0DD8B-8CF6-5BDF-8DA4-0F87C866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B3961-58AD-E84F-FEC0-19446D77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2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8C82AC-AC6E-9A51-23EF-8A0FE7AC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C6FD6-9964-258E-4398-8B8FF248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DFE3F-F8AE-1EAC-BBB6-60B3EC547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B38D-9911-E089-DCF4-D7F0B5EE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2544A-7EA6-73DF-EB1F-D7ED14B5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 descr="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2024-03-10T20:23:41Z</dcterms:created>
  <dcterms:modified xsi:type="dcterms:W3CDTF">2024-03-10T20:23:41Z</dcterms:modified>
</cp:coreProperties>
</file>