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D8DB0-7101-A52F-0298-FF1AC01D2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B46F81-7355-F74E-B93F-1F17436C3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3116F-CEF3-A1C2-DFC5-CCC11E4F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8425-8058-4CBF-826D-724DF3C095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B23F0-654B-0FAB-3B1A-A3347976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CCF76-A6BB-7A5C-9704-BCBE789E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B5B-9455-4F28-B148-AD1C52E40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D55C0-E155-C638-0008-B6C7EAEF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E92A4B-763A-22CD-94E8-0651107EE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651B9-F34B-B607-B0C9-8BA622FF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8425-8058-4CBF-826D-724DF3C095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C432A-FA5D-6125-BD07-88239800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24362-434D-304C-B030-909B21FE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B5B-9455-4F28-B148-AD1C52E40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0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902C7F-5D36-A999-4228-409B93409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74CA37-0FE5-F032-8EE9-52DD3D4C7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F471A9-A89C-86DC-F1DC-DA728BB6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8425-8058-4CBF-826D-724DF3C095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76AC5B-45EA-C4E5-0B13-4EAA6867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F5FA5-1673-8D6B-21EF-D56E84B5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B5B-9455-4F28-B148-AD1C52E40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0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CD70F-B103-EF33-CD42-37DFDB32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58FC1-CC16-92E8-6AB8-94F1C3BD6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79EA3-BFBB-98B3-3BF6-00CA6458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8425-8058-4CBF-826D-724DF3C095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C3979-AEEE-BCA1-6C9B-E724A51F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CB1B43-0DA7-0EAE-371F-A33D3BDD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B5B-9455-4F28-B148-AD1C52E40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2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89D10-8141-F72B-B6EA-57FF3355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87ED2C-1EEC-EED8-DC70-1FE6BCC37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1FD52-67A0-DA38-F944-77FDF277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8425-8058-4CBF-826D-724DF3C095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B51AC-DA36-9E60-492E-0578C9CE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AAF19-EDF2-1D62-6DBF-B7731642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B5B-9455-4F28-B148-AD1C52E40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92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9A5AA-E3C9-FC8C-3480-365519B8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085E6-3721-7F93-A22C-6955F3864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D1767B-F8C4-3C62-01F4-282EA953C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70F867-DB13-EC73-0501-178CC509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8425-8058-4CBF-826D-724DF3C095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B8517A-FC34-7E1F-ADA7-D9F9D33A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3B540C-9131-BF67-4253-D04E5746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B5B-9455-4F28-B148-AD1C52E40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78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82A68-9A76-22E5-CAE9-B39D92F3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8495D-97E3-1710-494B-16846ADCD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B1B363-EB93-DE14-656A-DEDD97618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B48D7F-F3C3-F7D2-1BC4-3CD6E30F1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2F82E9-B53B-C4BA-7BFD-561EA51BF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B63F20-9666-24A3-22D2-2D09A86E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8425-8058-4CBF-826D-724DF3C095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40C935-1629-B123-CBEF-E08C18F6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9B10BB-F909-6193-ECB3-D0794330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B5B-9455-4F28-B148-AD1C52E40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93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FFEDB-8172-AADF-0845-35E404D1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CABD2C-4A0D-B01E-7AFC-7E6B01A4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8425-8058-4CBF-826D-724DF3C095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6F282E-08C2-1719-2AD8-7D08B2E6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736A38-C493-824C-AB44-280AA1B6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B5B-9455-4F28-B148-AD1C52E40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9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A8461A-DF54-FE43-5A8B-75FCB6CC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8425-8058-4CBF-826D-724DF3C095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95B0F2-89AE-76A2-B229-88AB79F7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628EF8-C86A-D8CE-C356-E3D8BA33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B5B-9455-4F28-B148-AD1C52E40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8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ED0EA-75D3-006A-1AE5-607B72FDD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F5A5A-F843-42B3-191D-7E1B467B0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8EFA41-9D03-6352-F580-37D305E86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922A15-A684-B4E7-CC80-9E420B28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8425-8058-4CBF-826D-724DF3C095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952EDF-3AD0-8E77-2187-F27D0D37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2BDFE1-D38A-5819-E19F-976F5861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B5B-9455-4F28-B148-AD1C52E40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1CFE3-635D-EB1E-443C-29EF5284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32C667-8EA1-40C6-9253-FDD211D05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8DAC95-89B6-2B55-5F94-0FC6E6E78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836545-BB0A-AB3A-5396-5850EED6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8425-8058-4CBF-826D-724DF3C095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D8D981-9013-778A-F540-DD1240D9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EB9A0B-230E-71EA-4B61-F7B94DE2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B5B-9455-4F28-B148-AD1C52E40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91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FF7FD1-7752-BB0B-0438-B98D1691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11F13-4CBF-A420-4572-CBB5A1C22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88DEDB-FB55-1BE3-067C-429556C36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78425-8058-4CBF-826D-724DF3C095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F3A3D-3E31-39A0-5254-BE59D6073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10A48-4AB8-5136-41F6-1620D08C3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AAB5B-9455-4F28-B148-AD1C52E40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21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978" name="Picture 2" descr="2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2024-03-10T20:23:45Z</dcterms:created>
  <dcterms:modified xsi:type="dcterms:W3CDTF">2024-03-10T20:23:45Z</dcterms:modified>
</cp:coreProperties>
</file>