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3D29-5EAC-076C-41BA-85015E786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BB2DD7-98D7-1B2B-BADD-0A96335D9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EA460-D6F6-6304-1728-D6F9E3DB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2A2B2-2396-9D5D-30FD-68EDFBF3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9B284-84C6-E39B-F750-00A3406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FBC8B-917A-DB8A-CFF7-AC223CCC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8B5C63-3331-1EDC-7E7C-C885040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80AE4-F653-CC9D-CF19-52D2A492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3E0AB-AA0F-7CB6-9612-1FFFDC63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DC128-32E4-1FE9-FC09-90687363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5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D7EC4F-9383-1375-7501-184B25FC7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E0BF4-FC8D-3F36-C40F-BD535EAB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5EA61-FD57-5C2A-BC04-4D4E6B11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3B2D5-1FE2-8232-69A6-D833A74C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CB2B3-D914-CD02-7A0C-6E5E665C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4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6CD92-0383-4202-EAA6-559B0F2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86B59-1276-DC46-5CAA-4720B89A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373EE-C5A5-B239-B489-8AABB298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3E20B-5C24-ABB6-7D55-92EB4B04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3C49C-AE61-90BF-6C24-566B2D22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F4B61-AC63-E002-72AC-10AFAB5B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EAA58-0EC3-C605-719B-92EF8991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D244F-5C2F-C758-CA21-1EEA2CF9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B8CE5-BC3F-2594-2042-B7755FC8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05EC5-E7C3-8768-5F60-4D4AD1C5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2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1706E-B549-3366-ABED-8005664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C3E87-C78C-EB1E-AEB3-942BCA314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D99EB-6A97-E5AC-AE80-C0A4507A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39195-F71B-FD06-56BB-2C3767E3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22DF6-3D89-2922-0BEB-94A8DA64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D7C0A-4D85-360D-2E62-1550A02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8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FE843-875C-C5B3-036E-35D3108B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6B3F4-465A-EB64-C622-EB15F7E7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0A665-54E2-C6AB-1F03-347F7EE1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09CAB-116D-43FF-BB3D-2F8C0ACE5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54653F-4E5C-D622-A432-DBE3D394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0860CE-BF42-0334-6700-6C21D4F7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E3F53B-A5E5-A2A8-5602-4368965F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26D00D-74DD-87E6-8169-26D3C2E9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3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746F5-E6D7-9EEC-AD24-F489CC60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BC489-4487-12C3-B8A6-7D2C9458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C653D5-2EB1-AC72-0D68-2EFCA070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34B211-3E56-D009-E026-CA5B182F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11327-6589-2E53-395B-9F57D4CC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8D4B4A-7BA9-47F0-8D5F-804176CA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65DBC-8534-69A6-E0AB-166528E4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A125C-9D34-8B74-7D64-0CC887E5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4030A-216E-3E3A-9CB4-86557B42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CC9EE-7B91-D923-866A-81628C0B2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5BE57-C634-ADFA-C30E-6B02699F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24DA8-68DB-6F64-7AEF-C34A7034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9056D-D457-7FC8-0763-23E8D74D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A0240-8797-2C81-B72A-43D09E13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489525-50F9-4776-961A-0AB4A01D9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25FA7-60FB-0391-43BD-182E87EC3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714E6-FB9D-F10A-4539-75978A0B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0FF4F-F3B7-7300-79D8-DE805B0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9A589-676C-35E5-5A7B-72FA3322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1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CA882-A043-AF76-9C7F-92F3E9DE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20928-D778-8930-EFF3-DA9474D2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3EEF2-F94B-70F2-1506-54AFAB79A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05B0-B938-40E9-B6DB-E77049D081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1E30B-5150-0799-6246-C436993F9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69EC4-1105-E967-38FE-203CBD643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4E9F-0FDA-4F69-A7D3-6E64E908F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4" name="Picture 2" descr="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099" name="Picture 3" descr="25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2024-03-10T20:24:01Z</dcterms:created>
  <dcterms:modified xsi:type="dcterms:W3CDTF">2024-03-10T20:24:01Z</dcterms:modified>
</cp:coreProperties>
</file>