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BB0FD-3ADD-0B24-5AB7-98872714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2944F-150A-C7B4-ECBD-AFA506D24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A3A18-7DBE-DCFF-DDDC-FDED5E1D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2B9F4-30AE-1B90-36D0-B7A87884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CAF61-FE73-9F9F-C9C8-5D382717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1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F6F2D-32FA-6D57-19E3-D3B706C3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9D38B3-C7BA-9CEC-D517-336DF49DF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0E1BB-0A97-D806-8DFC-0309AB41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F4E4A-FAE7-2F5F-3A09-5E6101B0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256DD-CD28-5F4C-E169-8D73E054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02720A-4365-A161-D2F8-19CFCF8B7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76663-7071-1553-6A0C-41210D44C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C7CE4-E744-4982-6587-8FD569CB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3C92D-37EC-EE83-C0ED-746E861D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29A16-0CA4-B44D-A884-D58486E0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6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69D21-0700-4248-074E-38B6146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6748F-C064-3E45-9E45-9074D1DC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C6C19-7D61-E6CE-A811-B4409A75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33FF5-5CFB-5743-5719-6A608F75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3C828-7FAD-BC4F-96E7-2A587AAC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2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3FF64-1755-ADC4-7D9E-1ACDD565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516CF-8136-B3CD-F114-596F5BEC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8B5B0-A60C-68A0-554F-34A2367F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183E0-69F1-5CA4-B538-B64AF3F9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EBB47-2A8E-D50E-8C02-FF5CF3BF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9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20BE9-5DC2-1014-0540-D4D0945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12654-994F-685A-720F-EE5F29F6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BD351E-7D07-54AD-0322-70B7E34CE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625F8-5C39-C7AB-1F60-78DAC01B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8B383-AB74-C320-D244-E0F3F2EA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15E33-AB9D-334A-9226-1877F59A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7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61D57-5AB2-7142-E82B-EFF370B9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14DF2-C89B-F351-68EA-42053DDE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75422-FFBB-E8C1-9D50-FE7FAD28E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7C89AE-0E90-9AEC-F594-EC8B90436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8E00E8-F12A-B721-C885-E6A38E1AC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78F6BB-41FF-7073-9A2B-019581A6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10D21F-2B63-D30D-86D4-7B02941D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2FCC5F-E6C1-7137-BDBE-CB997145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3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5C66E-A761-48F4-AFF4-BE985029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0319D7-2E7C-6F65-5415-9D8D4A4D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450193-96B1-6820-E8E7-0E51BA4C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0DFFE6-0CD0-13C0-9990-335D26BA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0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3FC819-C07B-0520-0B84-C2F0DD5C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FFCFEA-8F4C-88D1-AB3B-36946AE7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F5F52D-DC24-5D30-BC9D-DE6670E7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9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36EA1-53F0-EAE6-2D63-CE07ECF9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8B766-5BFB-6E1E-6E23-423A092A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86F2C5-CD22-873E-9222-FE742DD6A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FFA5E3-CF52-6CBA-ED28-C59179AE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1DAEA6-2441-6F10-8069-3B81956E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84A7F-D18D-96D4-E633-8AD023AC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B4A9F-3574-CBD5-FB58-E8017418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21AF85-2F01-E47C-AA4A-48259488E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E694D0-AC41-698A-33C3-889BE5F09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16BDF-17ED-4040-7D5D-687ABA4E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413FB-5F20-1D43-34A9-EE930977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29D16-2AD4-5A02-5117-66026B6D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8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124F99-AF49-DA0C-4E65-65D21EC8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6D14C5-304D-2DF0-5809-09B69D8A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64CCD-3E56-6B31-63EB-466F60A82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52946-9177-09FD-8BCD-5B506A992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B915D-E262-BD07-95F2-A2ECE714B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98" name="Picture 2" descr="2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2024-03-10T20:24:05Z</dcterms:created>
  <dcterms:modified xsi:type="dcterms:W3CDTF">2024-03-10T20:24:05Z</dcterms:modified>
</cp:coreProperties>
</file>