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18FAA-5C5D-AF18-A807-7E6AF949A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9FE059-953C-64AB-B994-FB231F9B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37F77-FADF-B6A8-F7F3-4A9781AD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BBF20-35BC-91EC-6EFA-8852F492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80097-109A-9CB6-38C7-4BB9049E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065A2-0915-8AC7-D8DE-C0B99976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B24E1-B140-7C0D-32CE-1BAE4ED45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065EF-C846-FF2A-2574-C5F31422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9842-E9EE-62D6-BDD4-62DF9689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A9F1E-F55A-D86A-9852-ED1468CE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A7A5BC-CD20-A44E-A7B0-EFEB3C496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46CDC-8753-94D1-0885-37118F81C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94AFB-0DCD-2C74-3E2D-B94C0B2B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FBC7F-5BDF-5402-05E7-FA48D65A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05406-EF9C-2886-EA8A-7D48998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3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3077E-420F-CE20-A60D-5D795B41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54361-9FA6-A65C-F1BC-4B67D48A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1F629-B8ED-1228-2FE1-1725BFF4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152AD-5D11-EA1A-3430-B8E7285A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DAA01-FCAA-167A-A91E-F53DD969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01BAB-BB24-A44D-3231-3FD05A6C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1AEA2-DB5E-10EC-6946-4BBB7F08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734D2-FA02-BF1B-575C-21CE55E8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BC0AC-F0EB-510A-C380-65B04965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DE703-BE0D-E1AE-EA4D-41C3F113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DD21-BA1F-B2BD-C21B-383F7D9F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3212F-2FCB-08C9-B785-6540009B3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526CB-87EC-EC5B-9136-A265878ED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755B6-7A4D-3086-AB7F-56E0C486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5EE64-515D-AC28-4415-F9AEE866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C295A-AA78-F9C7-FEBB-0534C38C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51564-2B24-62F2-8877-054145F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D13-ECD7-5F79-481D-1F4A49C9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B9F63B-4DE5-8289-DBA2-965DC8CC5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8ED252-1FE5-94F3-F58C-AB43EFC4B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8CB99E-F662-3A45-EE85-303CB3440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EABAC-25D8-B496-9694-BA4E4B53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E0A14F-1850-9541-0558-5BA2F665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5857E-4A15-2C8E-18A2-645DE2F6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97E59-297C-0A9B-1DAB-AE004A82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66F441-676B-FCB1-E6D8-EE1CDD87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779B8-C652-55DB-0658-0F966198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0E254-F1C1-A89E-6BDA-05BEEBE0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6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6B6324-C9EE-F5CA-28C0-6E913B7F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4C4793-95E6-5E1E-A0F7-B10B670F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940EB-1056-A810-AE68-BE54CD22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0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030C-50A2-9215-D35E-3E1F6A32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E178C-D57F-1037-4573-8329424F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A2E55-E570-85B7-CC2D-AE791C6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45EB8-7B79-F539-86E3-46416A91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603CD-0F63-A5F7-2BA3-4876D19F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D6AAE-1B65-7F0C-9191-67B1B6A1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5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7B232-05A3-7C99-2B82-841932B5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51AC41-C463-980E-ED90-759A37005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D9902-4D83-70F5-079A-CEC96E0B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7692E-F329-2B22-DD16-E1A20572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6E87E-D3E5-9480-173E-8CAD7393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FF219-0704-70C4-64AD-B2264555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2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DFDEE2-0A70-6D9D-C6B5-36FF6A83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0D30C-A159-503C-0240-8681B2D1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CE5BB-A607-3353-6C6B-38862C8E2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7A109-7527-FAE3-07C4-C9645545E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19A93-4186-1ACE-6A35-09B44726E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Picture 2" descr="2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2024-03-10T20:24:09Z</dcterms:created>
  <dcterms:modified xsi:type="dcterms:W3CDTF">2024-03-10T20:24:09Z</dcterms:modified>
</cp:coreProperties>
</file>