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1FE39-E310-58C5-9ACE-108808FBA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B045F-14FD-88EF-03EB-D7D0B80FD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20FD2-55FB-F9C7-D05B-0FF4A14A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D86D-729B-4571-8F5B-A924490EA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7E313-E2CC-1C04-6AA0-87D8A60A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59D5B-7ECB-1707-5841-595D46ED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EC4-9EC8-4A35-9F9F-A4314C78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6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B378D-B34D-E5C6-45C2-F6D5B4B2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787EDF-DC39-565C-D17D-84DD304EC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0136B-31EA-6384-20C4-AB3B1A3F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D86D-729B-4571-8F5B-A924490EA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12866-EE2A-070A-F68E-E8C37D5F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FA8D9-1872-576A-B338-D6C5678E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EC4-9EC8-4A35-9F9F-A4314C78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0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C1EE3E-D5EE-7AD2-3AF3-778EE0ECD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EC43CF-A9B6-619C-A6C0-4565EBB14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7173D-2D94-FC22-6D0F-5C0924A2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D86D-729B-4571-8F5B-A924490EA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4B164-1530-DFA8-B80B-F359C6CD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41845-6D57-F8AD-80D6-FEB81086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EC4-9EC8-4A35-9F9F-A4314C78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F0110-2B7A-5AA4-6B6F-4C359CBD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5416A-2F44-7692-47A2-8994B4A2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9B494-9F56-91FA-C298-AEB0A0C7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D86D-729B-4571-8F5B-A924490EA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EA69E-AFBE-9A5B-2507-D336E243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F8A3E-9090-FDFA-3F67-F70B959C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EC4-9EC8-4A35-9F9F-A4314C78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3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25B48-3118-6713-43FB-8B052899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2EADF-EDC7-CEE9-AFBC-E19411354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81042-FC52-5BEE-542F-9350C0C1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D86D-729B-4571-8F5B-A924490EA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760A6-2ACB-4951-65D7-8995832C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21F4E-F65D-2E5B-F186-8C35616D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EC4-9EC8-4A35-9F9F-A4314C78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7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BF513-A37C-A0FB-7B04-84358C30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34909-5D63-DD04-6511-3FE219C8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7EE28-9C66-09B9-0B4D-15860CC7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754BCF-5521-8F1F-B740-66D3D11E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D86D-729B-4571-8F5B-A924490EA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F4EC93-A686-D66F-F7C4-C9FFFA6E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F97E4-3AD9-174B-E5B8-542F2B44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EC4-9EC8-4A35-9F9F-A4314C78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6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E743D-CBA1-7634-D23D-D1FCB84C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30DE0-8BD6-E5D0-08BC-500A29D87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B9147C-0608-B28C-9771-B96749624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05EE2A-B43F-5570-BA93-6D2C91AFC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A335D9-921B-D086-FCA8-269EF371D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7AC3F5-D195-0F54-24F2-A259C06A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D86D-729B-4571-8F5B-A924490EA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C642AA-1E6A-993E-62C7-739CECFD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31C6D0-1CC6-32AC-5AB2-1365961D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EC4-9EC8-4A35-9F9F-A4314C78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3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6FECB-B4D4-6565-B67B-40065479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A61DBA-6F00-7FAD-56AF-D1312437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D86D-729B-4571-8F5B-A924490EA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ED5245-1E95-FEC1-E89D-4DBC39B0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0B4945-B434-68CA-5A6B-8F06A5E6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EC4-9EC8-4A35-9F9F-A4314C78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8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92D3DC-8559-A01B-B0AE-44B2A9DE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D86D-729B-4571-8F5B-A924490EA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240D60-EF3D-4A4A-2015-34A2C3ED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ED3A5-DFD3-ABA9-5590-C023B1B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EC4-9EC8-4A35-9F9F-A4314C78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0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5FBB8-0686-F1F2-F89E-3A5EDCDB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476AF-1D61-0DE5-3C70-BE64F37B8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7452B5-8E47-510C-0EB8-4BF1105D7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2EE6D7-11C2-13E7-9DAC-FC682C10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D86D-729B-4571-8F5B-A924490EA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1B8BE-E0A9-4EBA-510C-7D741D26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045AF-32DB-7D9E-149E-E260786E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EC4-9EC8-4A35-9F9F-A4314C78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4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E84BD-C7B8-D77C-B8DA-EB6A9323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6CFBD4-EF19-5BF8-E12D-142C781D9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261520-C196-0B96-082B-D881219C4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2C50D9-2360-5A39-1AB1-17B7DF5F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D86D-729B-4571-8F5B-A924490EA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B6935-87F3-5A66-923D-0E04C521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27E1B5-2DF6-3F5A-DAF6-3EECA947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EC4-9EC8-4A35-9F9F-A4314C78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90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678056-1C7D-8235-E494-E9B0E4FA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C7727-B90C-7BB4-CC03-31DD46561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0403F-D740-AA72-A822-FB331B73C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D86D-729B-4571-8F5B-A924490EA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9FEE2-5E1D-C8F3-EB6A-95873CAB8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4689A-36E5-F79D-B4B5-5BAABAE6E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BEC4-9EC8-4A35-9F9F-A4314C783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2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46" name="Picture 2" descr="2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171" name="Picture 3" descr="25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2024-03-10T20:24:14Z</dcterms:created>
  <dcterms:modified xsi:type="dcterms:W3CDTF">2024-03-10T20:24:14Z</dcterms:modified>
</cp:coreProperties>
</file>