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20467-9707-6C08-70B5-2DD0A5BF4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0485E5-6F51-7146-57B5-6CAB46759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77C01-2F51-01C7-0643-DE4A5709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20F-4BEC-4186-9481-8F7EB1485C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69237A-A92D-3397-C6E3-29102276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EFC092-2672-3950-0C9D-A40239F8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6EF0-FDA2-4969-AD41-18AD68F80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97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6F5AA-B747-1944-69CC-EA11D0C4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01C3B7-45D9-D4B8-6FFE-EBD2B4ABA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38CE5-2750-0A4D-9A35-C294B2E4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20F-4BEC-4186-9481-8F7EB1485C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0262D-F200-2E59-F267-2809D0D9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B20B0-5407-850A-0A39-2B0D0E48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6EF0-FDA2-4969-AD41-18AD68F80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43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CE3D2B-7144-9AC6-28DD-24FFE9E9D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86A06E-3B6C-C91C-47A5-104A7CF37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C04B1-0598-35B1-7DD9-85564061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20F-4BEC-4186-9481-8F7EB1485C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E0D8E-2F0C-A6DB-39EE-03C0D3CD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7A6B9-F1F9-38A3-860E-650711BC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6EF0-FDA2-4969-AD41-18AD68F80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92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16BFB-70EA-48DA-DAEB-7E9D67A7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D8523-51F4-AB74-92ED-A5CFD6FAF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8D086-8D3C-979A-1EA8-C0C5EDF3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20F-4BEC-4186-9481-8F7EB1485C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67E5A-1128-CF6C-3C4A-6B2A7334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B97B8-DEFE-C95E-85DB-FE323882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6EF0-FDA2-4969-AD41-18AD68F80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5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701A1-F483-8EB3-85A3-2A9AFB208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2982A6-534C-3F66-4199-42D24C6CF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3E3626-B4B6-CDB7-653D-AD30387E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20F-4BEC-4186-9481-8F7EB1485C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97E48-D419-76A3-B4F2-0D333DF2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3F683-87F0-A066-654F-0663F436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6EF0-FDA2-4969-AD41-18AD68F80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5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2B8DA-A177-F95A-64C9-FDCCB199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3B478-7945-1F6D-EFA9-AB5863CF6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76F314-2041-0301-6ED5-4A741E51A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62702-BC43-A272-9F82-36D8EC77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20F-4BEC-4186-9481-8F7EB1485C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731A85-C64F-E797-A905-2C61E9FA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A67C1A-A7EA-77D6-432B-0B33CA9A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6EF0-FDA2-4969-AD41-18AD68F80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51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E0B23-5CE5-B9CB-7ECE-4C253E25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FC11A9-C75B-8056-761B-77AFC1F1F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9F63BC-0D9A-4353-0FF3-64146E38E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AAD90B-5978-F7D3-7DB1-C5C36A9CB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55C1CC-F0C2-3F63-B465-6FC088144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6DF47D-6716-2E9B-2950-398A92C4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20F-4BEC-4186-9481-8F7EB1485C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F9E799-E72F-36B6-B94D-2BBDFDF1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47BB79-E115-16B8-275F-BE9E6A29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6EF0-FDA2-4969-AD41-18AD68F80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81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C12F3-E653-1AA2-02CE-C1B69518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858011-5EB1-3C84-FEA0-E786DFCA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20F-4BEC-4186-9481-8F7EB1485C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493656-5F7A-4BE2-8412-B2344425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06F19E-14B8-457D-864A-353FA285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6EF0-FDA2-4969-AD41-18AD68F80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05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279CC7-9A0B-90A6-C8A9-553309F8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20F-4BEC-4186-9481-8F7EB1485C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21CC49-17D2-9C26-4A3C-A9D10DFD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7AA6ED-309E-2418-3DB8-4122A34E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6EF0-FDA2-4969-AD41-18AD68F80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50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4B8BD-BCEC-7C80-D4CD-B653E363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1BB86-F74F-D850-0CD1-A9C9982DB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DAE0F3-F99A-4AF9-8AE1-4E93E71CC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62C9A2-B0B8-1278-B460-DF2903C2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20F-4BEC-4186-9481-8F7EB1485C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BF43CD-ECD0-6C57-D74B-843EA45C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14BFCC-88AB-1ECA-B6CD-FD697BAC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6EF0-FDA2-4969-AD41-18AD68F80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44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53D75-E5FD-9837-609B-F6C60EFC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D23DA5-1500-15F3-786C-F867BBBF8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C2B7CA-0327-9EFC-EFED-247A895DE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FBD282-E85E-1DB0-798A-FEEDB9FC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20F-4BEC-4186-9481-8F7EB1485C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7B7470-551F-05F6-4C73-15EC6F42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97AAF7-BCF5-3E85-3531-F6E27FE9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6EF0-FDA2-4969-AD41-18AD68F80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70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981490-8157-A876-0A2A-342133B1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47B9FA-4BC6-87E6-FE66-A60761DE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A3B5E-2E40-AF7A-C7B6-389A97442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220F-4BEC-4186-9481-8F7EB1485C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1D0778-2543-9ECE-3B34-A1BE33539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7BDF2-8B15-DD71-1B85-2C3B6F6CD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6EF0-FDA2-4969-AD41-18AD68F80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10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170" name="Picture 2" descr="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67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195" name="Picture 3" descr="25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2024-03-10T20:24:18Z</dcterms:created>
  <dcterms:modified xsi:type="dcterms:W3CDTF">2024-03-10T20:24:18Z</dcterms:modified>
</cp:coreProperties>
</file>