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B43F0-A6B0-A9C5-3FD5-39E8FCC3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16C51-0A9E-D8AA-B692-8DAB54829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9EEB4-24D8-2721-2603-D059F71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B3ED8-CC3D-EF58-B4FC-16C2EE4F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88B7-495E-A0A3-F60A-B06BE731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3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811B-8F07-F89C-B001-1B988FC0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24D7A-14CB-A6F9-651E-F2B2A3F3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29740-BF86-EAE4-1811-491F14C4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2C383-445B-F0BB-81DF-A1ACA1CC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24210-3B53-69A5-DE03-0EACD2DD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7609D9-EA82-3E5A-978E-5350216FF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7926E-52C9-0D57-6377-1A1B7155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AA50F-CF24-AEF4-5E65-7DB24E30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B60D-C053-86E1-CC54-E8F0A498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7ABA4-A196-867A-F479-5F206AF5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C2C8-3379-013D-555F-A84E7626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71830-BBC8-3417-8A98-E480C838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49717-AC77-B6F2-ABFD-C3FCB6DA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622A-78B7-F5E6-ECD7-7961611A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BE2B4-3553-9317-E419-D22A3A7C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C297-4641-B2AB-A14C-A932CF97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84CB0-B8D2-AE0B-E341-C4EFAA7C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A4C66-28F4-5B7D-7E8E-5C75D44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7FFC3-2363-0CB0-7C1A-C166E646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D5C72-BCBA-800E-8740-F588AB1B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3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14D6A-1047-901D-D74F-8CB0482C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E9495-7932-1A36-B126-CDF555A9B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885AB-21B2-E65C-CED6-F8E7F974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5D68C-36BB-CD0F-CB7F-06177FAE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3E68A-1A8A-899F-13E2-D1982613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3D5E0-FDB2-478A-0357-CAE881BE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B78A-2975-4AEF-6CBB-05CB9DE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55E7B-75A2-D29C-3171-CBBDD397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4C8CD-18BF-EA9D-059F-E9DD928C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F6EE5-436B-5D37-C1F7-623D73541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C4FCF-5C8A-E3BC-4905-C893D05B0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1518E-E1CD-5D34-9A27-42E9C864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58D6C-191D-4B98-6416-126A2215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80A01-C466-0AFD-A6EB-7514A558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3447-657F-C82C-1261-7EB6C529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C8F5BF-2E67-6B00-0D4E-210EEF34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D9844A-2355-E718-E193-B54835A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DB06D-6F20-6E1E-007F-4F036481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6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FDBBF3-2815-7F11-0E60-6B1103B7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41372-8982-1C3E-E9F7-F887AAA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AFEBF4-B5B7-FA60-8299-06B1D6E3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6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908A7-20B2-3D93-47EC-38611577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E5B9C-B06C-B785-D648-EAC006CFB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BC7E5-A267-4CF1-1D89-8F6EF81F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ED274-E3C2-E350-93C8-F946D75E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6DC12-DD8F-CEC6-3307-76CF50A5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8198C-E4AF-30A6-E738-DAD1B0C7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DAD3-69B8-8634-48DC-9408FBCB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12EB8A-12CF-43CA-25CC-E78F976D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E6087-0B38-E43F-FE54-53A020C1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E3A36-CE03-33F4-3E0C-0FBE755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C63AA-27C4-ABB1-E048-DC4641B2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9E822-4644-011A-A576-653E3135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2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F6E08-7942-4016-A9DC-D215145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C41E8-B2F0-8080-13D1-58872485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5B633-2B80-C2A2-964C-69BF6241D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9F77-1825-45EB-9F6F-B5852D060E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AB2C0-FF71-06FC-614D-57BE33685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2437A-A285-731B-85C0-814B12D6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09F1-40CC-4D80-B9D2-26AB1B30D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 descr="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2024-03-10T20:24:22Z</dcterms:created>
  <dcterms:modified xsi:type="dcterms:W3CDTF">2024-03-10T20:24:22Z</dcterms:modified>
</cp:coreProperties>
</file>