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B2FB-BE9E-97F6-7CFF-193B27B0E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49126-0E46-11DB-FB43-BFD861689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41EA5-DDD3-D6C8-E333-2CAA96DB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71BF6-3647-832B-16AA-FFB35B9D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1555D-B09E-44F3-56EC-5F089A3D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6C02-C836-5921-ED0E-4646C333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D79ED4-D4D7-A9F7-F65E-63A3B78B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92F3F-3073-A983-CFC7-4250A951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1975A-19D4-1FC6-4A0F-B928D700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93859-FDF9-8BC6-720B-3BFA8D7C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1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D4887E-7CCC-0A8D-8E36-2B0E4E115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92E92E-627C-72AD-BBB4-3F49D38FB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2257E-27EA-2EB3-2249-61E0542C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6F977-252D-6988-892C-2FAC1765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3A17C-00F2-A179-D7C8-22407F48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C6CF7-F1B4-0424-527D-2EF92EE0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8FE41-A04F-D77D-40FD-7DB5DFBD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8D88C-BEBE-00E8-7760-D40DBC48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27C5A-E55A-6DEC-6E3E-8A241A45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5CD80-5DB3-429F-BDCF-52D79B3E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64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D7AFC-B119-C22F-E85C-DFF19D37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3D3EFA-72FB-2423-FB6D-75BB1B70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A6331-3AFC-3AE6-8EC3-5C64FC60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1DBA3-7F1A-6D6F-779C-2C25D0E0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922E1-897F-9A20-6F9F-2444A121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9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6F80E-1EA0-9411-DF71-25EF9B7D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C2710-B07E-A7AD-4A16-EBBECD7F7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9CEA2-7BA0-307D-85F0-E90907F53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4F61AF-B194-3B14-6A27-2E713DBB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04BF5-D4D0-DA15-F09D-9FCDF509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BC49D-ED00-577D-2BEF-8F6F95C2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363F9-71BC-C0D6-D7A8-31F709C5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068CA-A1F3-9433-6973-C9FD39B7B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20F8F-7395-2200-9051-FA766CA43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7F141C-C3FE-EBAA-AA74-41AEA709C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3904BD-E37A-C5D5-0718-38989A510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DBEA83-B061-1E29-2854-33A2EE31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5F8761-E117-49D1-24D8-4E6E1B17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08CF0D-F35F-10CA-7CE5-D909C9D5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9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61C67-C624-FA5D-9672-1F7340DC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4B82B3-081F-292E-A2BE-7692AD7C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C87857-77E2-34DB-6720-BD253BA1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2A9FD2-21B3-C063-B0D7-D11B28BE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00F51-3AD9-4EF0-ED03-96948B69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215143-21BF-EA90-58C0-040B584C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F4287-9F98-9ED1-FF34-5CF32120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9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AC05B-FEDA-A874-62BC-658A8113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35325-FF6F-3682-BA31-C5BB19823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CA6CF5-AA14-E647-DEC7-C87F2D45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A084D-3CE2-E9AA-66C1-A765C93E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7A6AB-B6B2-AE11-046C-06A9710D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C94E65-47A9-02E2-B5A4-0F3EC215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4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45811-B47F-DD00-EBCC-F9A6C2C5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0B96C-9640-89DC-7F85-1E56EBFDE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33FBD9-E522-1433-3D6C-D4F8CEC51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27E3A1-4E33-127B-0F4E-0AC59875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9354C-8D12-9755-06BB-11AA0D61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35435-9090-2B1D-497A-1C9EBA1A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3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CD93E1-9CF1-EECF-74E5-5B95E8CD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9F5EA-0EF7-3056-BD14-AE00DE5E0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4C980-2D5C-B047-1222-768BF6B2B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C4ED2-154D-957B-2BFC-D27CDBE80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94D94-8AE2-EBD4-05FA-D0725CB91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97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 descr="2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267" name="Picture 3" descr="25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2024-03-10T20:24:30Z</dcterms:created>
  <dcterms:modified xsi:type="dcterms:W3CDTF">2024-03-10T20:24:30Z</dcterms:modified>
</cp:coreProperties>
</file>