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DF24-3AC6-4B33-F8BB-D3356CE3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3D8F0-5A47-4738-63D2-706A5DD4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F49D1-E70D-0400-6EBB-2279F0C9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E367F-5899-1468-FCDE-CE804F7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791F2-725E-BF29-6996-2CD02635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AC7-EA9B-7687-CE01-E847EC30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C0400-90AD-37E5-AA11-9D1ADB0D3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122A6-56DD-72BB-F7E2-B5A11B34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00200-2295-1282-AF15-3ED65C6A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4E7D4-9975-98F1-9E00-FF830936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2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38C1D-0BE0-FE22-8671-4BDDF3B3E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39FC7-754C-2042-8CD6-76A968E7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083B5-36C4-D2AB-A577-B437DDED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14516-AC9B-9E53-DF84-24C1A64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019EB-F75A-70BD-41AD-CC5CE54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B5325-288E-3313-F940-9A8EFF33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EF37A-9435-32D7-205E-6113DF57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34DD0-9F45-67A5-8685-8110D96A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A90F0-4077-4677-1E99-3EAD620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CE6C6-38CD-3807-2B27-EB6409C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19B2-145F-443E-6571-7012B460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8E305-E189-C42B-F6F6-0D4D5BAA3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889B-B806-8613-9B7C-BA53685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B3CF9-334C-065B-9758-8675AE9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6C143-5358-06B2-BF85-7DDA90CC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ED46-FC72-26B8-C658-180631C2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3DB8-2EC9-CCE8-F54C-420AB87CA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9C270-7660-D1A4-E6C0-3880E989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8DE44-1391-1537-351A-5B9351E0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8B49B-8F9E-B842-9553-FF2E929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3D10F-DA88-926D-703D-C5DF260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C82A1-B7FE-409D-0E3B-1220DE1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CE632-BCB1-0B68-5E32-C33EB048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E87A7-9A22-13DD-FB16-0A3DA5C9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46224-B319-D750-540C-C5EFC6EA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C8B71-7B6E-CBC3-8E0A-AE6B4621A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9E93E-E88E-9346-E78E-107AE6AF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B3AE9-1433-E61E-76BE-9A2E11D5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53F41-67E6-8520-1216-6715022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4197-1131-DC44-3DFB-FFEA0C40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22A81-884C-3B6F-5286-A74A8AE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4AD0A-9020-248F-E2F3-B8EDF87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BE227-EC57-FE6C-1CC7-4A991D5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60D2F-0778-2E29-66E7-A87B358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61E2E-6E93-3476-27AE-6104D89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1915E-F71A-8BEC-8935-0C58075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3229-794A-0839-7D95-DA3B7A5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76DE2-3D67-8C25-8FC4-CCB6110E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D5AF9-96BE-2B7B-7CF0-79501D13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07F6C-F6A9-424E-06F3-3AB3FC8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E30CC-7896-BAB6-3AC2-7CE5C77A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F16CF-4BE9-0ED9-4CFF-38873CF7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3CFC3-7B1C-303F-2B6A-744B939F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742FB-9C79-F693-A3B5-F2E7930E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29979-6A35-C551-E9E8-4D1B1C3A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71998-4BA1-40C5-8738-167708A7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F7914-954F-9FCA-295E-6628D458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34D57-C344-347C-4C92-CF782573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E56E9-830B-844C-1687-48316B85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9DCBB-2217-FD48-0D74-48BCA853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DE9BC-2841-01D9-292B-0AC40A9B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D031-B7A1-4121-01E7-047E32E48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9C321-D33C-8DBC-1027-09669E867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1" name="Picture 3" descr="2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2024-03-10T20:24:34Z</dcterms:created>
  <dcterms:modified xsi:type="dcterms:W3CDTF">2024-03-10T20:24:34Z</dcterms:modified>
</cp:coreProperties>
</file>