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6FDB8-46F6-10EF-899E-7B7509501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BC33B6-E95E-0BEE-7A0D-EB3705FD6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F2DC9-535C-593F-0E54-E8736CC1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7F5C5-59E1-40E5-D92F-A84B5EB5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F6E25-2E4E-C7AF-8A6D-58449543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1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FBB41-714F-4D8F-E46D-FD1BE4F5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831905-5097-C049-0F52-849CEC0C2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0B8F2-9A3B-50EE-660E-6B375B78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BA513-0859-2B54-2822-A4B8C8CC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E5A65-E421-80C1-8E32-D23BEACF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41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08512B-9FFB-12E1-1B21-3EBC1EF9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17557A-C65E-C4CC-4545-D822D269B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EB4D7-6801-8892-DBFE-243BE0D1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FAB19-8578-A73B-28A0-1B457D52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72C1D-2297-8BB3-8791-E7081041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46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C32B-E8BA-55B3-053C-68F5283A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44EFD-5419-38C4-2047-1B885D00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95270-33A4-A8A6-5836-6F324247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DE874-0437-610F-79B9-1403E334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55536-A7F6-F7EB-FA2A-B37F9C87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97691-EB6B-A8B7-929E-BFE281DF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21C6BC-7D27-6F30-EAAD-0CAA2461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2D662-BBB6-EA19-328F-8BD96ADD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2335E-BEA7-22A5-65F6-AE1842D0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51578-F0F5-27E6-6532-792FF155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9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A341B-6B76-654D-832D-9F73038A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BD38D-B2FB-64C4-3751-9D85FE45E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ED366D-E76C-08F9-4F82-CF91E3D19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8A52C-0C98-F9F7-CD1C-98F7A003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933FCD-A8D7-577C-DA4D-46A3E665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427E89-932C-5454-E889-FB8C5688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D215A-EC72-EA53-E9EA-05A446E4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3E8815-1A50-F838-789C-D79592C9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FB904-4BFB-2496-F85A-2BD23890E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ED8085-40F2-9720-380C-948245072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1B1E66-CDE2-3736-A08B-DCE1DD8AA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4C7A73-4439-C1E4-7680-8B8AB9D6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DFAB05-AF55-7015-E0C4-EED05AAF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C73490-340C-4868-4B8C-2365F317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8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5D793-07A7-487A-F447-B6FC5266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9936E8-9C80-27FA-8AE2-9719209E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EA258D-6F89-964F-8A73-4440EF34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D1D8AC-E8F8-87EC-5156-9B8C4FB0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3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C7907E-6A6B-48C8-505A-391F2408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2614DE-C15F-9AA7-C8EB-A29C45F9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6012A-3D1C-80F7-1774-F2B8C180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5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813C3-A47C-6EF5-2B3B-99FD39B0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FF9D9-1C99-CFA8-BC1C-B5C8A6E1A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732AE-8BA3-7CEF-F59F-6EFFB7BF3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76F99-D1DA-3F97-5AAF-7C6A281B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68707-3C79-873B-810C-319F96B1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1DA3E-4BA1-485E-08B2-6733F6AD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6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6D945-A0A4-712C-EEF6-01DDFA05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F85BD-2A7E-AA13-8D3A-B778A05E0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6A7FF9-DF12-ED27-B09C-7E58FB35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9D0B9-9111-6100-8D0B-F1967FD3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53AF1-242D-44E7-28D3-A5D41A34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0E7E8B-5108-320C-6F4D-77EED7A5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53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2A2A83-E0C1-9839-3539-0F301413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31E310-79C6-D185-AC21-94B4140E7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A8BDD-A832-FA35-F994-CD41A74FB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7F95A-C010-497C-AEAE-7A93CB13A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5CABD-22AB-2FCA-EB08-0757FF0D9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79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290" name="Picture 2" descr="2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2024-03-10T20:24:38Z</dcterms:created>
  <dcterms:modified xsi:type="dcterms:W3CDTF">2024-03-10T20:24:38Z</dcterms:modified>
</cp:coreProperties>
</file>