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1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603266-3A5E-1709-A14E-8246C1029D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6292577-A360-B074-8BC1-50FF0B04D9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9645E8-26DD-3A63-3E6F-4005E9E5D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F0D44-EC92-4E2F-B47F-8E32B3F3FCD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6312AF-764B-EA28-ECC4-0CA33F014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60C2F9-468A-00F1-7327-16B0EAE61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0990E-2083-46A7-A700-A98280564F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5011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482BD0-BD8B-09BC-280B-9EEAF0FFD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46713E3-E803-23F4-2A50-DBE70DFC95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115364-B72C-00CF-2565-56DC6FF6A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F0D44-EC92-4E2F-B47F-8E32B3F3FCD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58EB6D-6527-5B7B-0A5F-C3F41E1A6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3F4E00-1B4E-B667-6BBA-4CD0D8732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0990E-2083-46A7-A700-A98280564F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2378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BD2AD31-8568-48DE-AF1E-EA601635C3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66B6C56-2228-7A75-2243-B01E86C515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4C2FD7-B7DB-1AA5-1CDD-65332B446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F0D44-EC92-4E2F-B47F-8E32B3F3FCD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D6EF21-3FE0-B942-0CCD-E34760058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66072C-07AF-B38A-0BDA-6B07E1724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0990E-2083-46A7-A700-A98280564F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2591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928EDC-2978-0181-FCA9-40E258075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209BBC-2DBD-9C1B-2234-0CE3E2B706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315DCB-4C68-0D84-8DE9-6519A0978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F0D44-EC92-4E2F-B47F-8E32B3F3FCD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FA5ABD-E016-8346-20E0-034E812DB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4057BB-8495-C663-F2BF-B3091A0B5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0990E-2083-46A7-A700-A98280564F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2313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4DFE28-CB89-450D-F764-AD5AF4A61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D51BF5C-B8A4-B745-72CE-76459DB613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A2A7CD-0CDC-231D-819B-BD0259766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F0D44-EC92-4E2F-B47F-8E32B3F3FCD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B895FD-EA05-9BAE-8D4F-54AA00F9F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824985-6A6D-1F4A-5F9C-0B80E04C1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0990E-2083-46A7-A700-A98280564F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7417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20EFFB-1E56-FD40-D411-86F034927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A2076B-1D52-5843-42EA-C97F2AD382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DE4A6CE-511F-BC65-7860-06A1153FDE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813CAEF-EDD3-D4E0-1822-281A747D9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F0D44-EC92-4E2F-B47F-8E32B3F3FCD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2B7B622-E4B2-F362-FFDE-56F8D89F6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DD7CD75-D812-47A2-5210-9DB955C7B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0990E-2083-46A7-A700-A98280564F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9367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88061A-D379-E6A5-00FD-849268AC7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34889F5-C853-B4D8-D0EA-6776476317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91CAC2D-5E06-D2A5-7A4B-CC57A46DAA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8047DE6-B47E-542C-BFA4-3161D84B06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D004685-D6B2-8885-073D-5A5D8AB374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3CC1A45-EEA1-C0BE-035D-9BF0960E6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F0D44-EC92-4E2F-B47F-8E32B3F3FCD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DA66144-40E2-7519-CA45-89BF1030E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44A733E-C6F7-A198-C329-83DA10A98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0990E-2083-46A7-A700-A98280564F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6546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DCF562-CB52-70B4-4235-063F577EF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CFDCC21-043E-5564-FC8B-F9F410B54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F0D44-EC92-4E2F-B47F-8E32B3F3FCD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45F4E61-6D36-EAA6-0136-9BC655F56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687D8E4-D8E2-3D48-0CE3-8C87694B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0990E-2083-46A7-A700-A98280564F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6403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DFC4027-5633-DEEE-3FC0-D0717AAC0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F0D44-EC92-4E2F-B47F-8E32B3F3FCD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C39CBB8-4DD7-2174-864C-1BFA4C570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235A94B-2814-2032-1CB1-747D505A2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0990E-2083-46A7-A700-A98280564F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8125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FBFDB2-A3B0-670B-0E77-B55D4C2A6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083030-ADAA-CE0E-F058-B863A33D82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877C316-454C-F10D-2B7A-6BB7ACAB22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1777A88-7570-CCAC-6933-B2F4610D2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F0D44-EC92-4E2F-B47F-8E32B3F3FCD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9FD44F6-BD91-5ABD-4FC5-478C1B1C9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FC69D52-33DB-DA5F-BF97-959CE423B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0990E-2083-46A7-A700-A98280564F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6022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A09DB5-925D-5D89-72E9-930D99F5A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24A80AD-2318-87A2-D4CE-2C36021BE4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F3277D6-B132-CEB5-90C9-2DE2979874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916DB54-8CB6-4657-0C38-502465CE0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F0D44-EC92-4E2F-B47F-8E32B3F3FCD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51B7773-FFC6-01D7-E473-034A99B92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61F8AA6-53FE-3B58-6383-F3FE3B068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0990E-2083-46A7-A700-A98280564F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7246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FA53AFF-178A-A091-5DDE-A42F12756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2EF4C2D-EBC6-E1EA-3E22-812B884F19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3C9FC4-3DD2-8F53-BBC0-C58C0742D9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3F0D44-EC92-4E2F-B47F-8E32B3F3FCD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F59ED7-1F5D-EDB0-1372-928F3F6FA5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1AA6DB-8D12-FFE2-C591-339EE4B736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A0990E-2083-46A7-A700-A98280564F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8918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9314" name="Picture 2" descr="26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0339" name="Picture 3" descr="262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0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2024-03-10T20:24:42Z</dcterms:created>
  <dcterms:modified xsi:type="dcterms:W3CDTF">2024-03-10T20:24:42Z</dcterms:modified>
</cp:coreProperties>
</file>