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04179-4E12-1C71-58DF-F72A3B56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7564D6-DDC1-BB6D-5B77-60FE9DFE3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0E7FC-22E3-9A8F-1FA8-7057F86D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D7E39-A733-5327-4F80-14C165EB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01301-2C22-7D58-D81C-AEAADB9C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54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5B898-B00B-BE37-AF45-F084C862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15B047-C78F-2AE1-29F1-8995CB03B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5FE3E-C619-F20B-36AE-B5541F7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0706E-BCC8-B7C6-DCB5-81AA9028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A2DAB-5E95-6E62-5234-3EE26F8A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75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7B38BA-3C57-9C28-3FE4-3E70FA486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03DA19-D72D-9E63-1328-B13EDCC3F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B0999-C7A4-3ADB-73BE-00363D0C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6E2C9-F8CC-6725-F988-0C2F2205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CC435-DAFB-7C96-2BF4-9986CC2F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9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5DA86-146E-C357-F10E-30B65C8F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C0AF2-18D9-F53E-F776-D3A84324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A50FB-E2FD-6B91-3B0B-AA19E60D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84F28-5646-7F06-E867-B6500C1E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C6661-9909-9DA9-3E12-08AE8F18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3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AE01E-44AB-B536-C679-0DA54B21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48D29A-5675-6D4A-8455-6060FBC90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34205-C684-4D28-79FB-5E524CC8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4F8F4-9D5C-85A4-4FA5-06E6910F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B7837-C45C-5DC4-53BC-E5FD1B67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25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1FCC0-D50B-FAE8-9A33-5239B826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933F7-F373-1E58-9A56-DF9369C66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A483CD-212D-6916-CD9B-FB4E47B45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C850D-945E-5777-167E-3E0E5A3C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0FB16-6D32-63C7-6CD5-747519A6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B7EA82-4F44-4D11-F134-BF6DF3CD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92937-A6E2-38ED-D5A0-A97240BC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D74132-AFE0-C129-ECBC-385A63490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493BC5-71BA-D2AB-171E-0BC46877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6990C4-FD14-1F13-CE47-E9268AADE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F95A24-CE84-C769-735E-575722CCD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0059DD-D787-4095-6719-61839643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966496-6A39-96DA-A094-BC3D94BA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E9E7C8-E361-3843-CB6A-74950B67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2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09AB1-D450-3602-A84C-6BC3B787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57A750-517B-3FCE-C60B-83F00FDC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F78F8B-E317-9D42-491A-B3E3A26E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4EE3BC-37B0-E5C4-8DF1-91E11905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DE9389-A75F-62ED-0499-4D080AE5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D98E47-0CE0-0555-C82A-263D0B65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C8335F-1A3A-CB9F-397B-8BB770AA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36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80507-CC8C-A4E1-65DA-2C1CA018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6A8E4-96FC-5BDD-68CC-713CE738E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768170-7A9F-105A-52AE-80ACF5A1D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4F58C9-2084-DE4D-0AFE-684384A6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DA06C1-DA60-8BFE-7FB1-9A6D5C57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85671-51E8-9F32-3154-62F30274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7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824DF-D05C-2D95-3C1A-CC4C5E04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BA6646-D72C-5A3D-D141-DE9C0AFFF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EBC6DA-10F3-D4DA-0F2E-236F6D7C5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616C99-084E-1148-C72A-F5A40E85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7F85E-2E0B-8590-B0B2-6A027493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3424F-7394-7E6C-7FDE-9D4DB1E4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14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4C8F9B-7F99-7DE3-9BD4-01483AB6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749FA-EC11-BCBD-15E2-C8B3ED6A7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4FDE1-2486-E11A-B7A4-E26D86BB1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28B4A-60F5-4997-8B5A-72EA4D88CE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96588-A5DE-85C9-3AAD-D5DCFF492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9090A-0E6C-3674-246B-B9803BA69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B6D1E-FF17-41A3-9A3C-BE80BB427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97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338" name="Picture 2" descr="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2024-03-10T20:24:46Z</dcterms:created>
  <dcterms:modified xsi:type="dcterms:W3CDTF">2024-03-10T20:24:46Z</dcterms:modified>
</cp:coreProperties>
</file>