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B2E1-68CA-F839-4387-689FE77E3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9933D-18F5-AAC2-CF9A-6D5360019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804F-55DF-F938-C827-19964489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EC20-A24B-EF54-953F-5531C1B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0F394-DDF4-3EE9-9DCA-2461260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7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C27D-B840-2B97-2921-7D5E1BC9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FEBE0-C596-0128-DBC0-4FFBF597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AFB62-2FD1-7828-75B0-5A963423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F1C5E-E393-AABD-310C-4B6E5D5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3D200-5A5C-900C-39B2-C283C5CB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CB31C-A192-02B4-DB02-0B4CC6622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9A889-3E06-AE44-5908-FB1E1B81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02DBE-576C-F653-CFBD-5FAE605B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30D11-DBFF-60D5-0D7B-03DF757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E207-D3B5-D36F-5AFF-BB8B58EF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4020-5AFD-26BC-E879-9A98254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BD6EE-FFE0-AB89-C550-533CA33C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ED249-78DF-E5AF-6D4D-6679F677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8854-2ECB-7606-F93C-9BF4A4A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4750-FE42-797C-D15F-011E9EEF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6082E-9120-5E2C-D074-4C9DDE29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2A5CB-9C74-69A8-0427-B18CA0F3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7287E-8E97-7304-73F9-38EB9166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EF966-3FD4-CE62-FD31-A8C5C6E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E43CB-0179-19D3-096B-B1530BF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E4F60-70D4-B2C3-34A0-BD87642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6F2DE-4E9F-C2E4-F1BA-8C5CE4B4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51C14-84F1-0ECC-8E22-070D0477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5F98F-CB84-4311-4BED-EB4C5715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8D2FE-4C89-904E-1B9F-75DB566E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B4-4543-BB8E-2C3A-FFA7E4B0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D9C39-09B8-EBB7-1714-1F853783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5F3C4-91E5-EFC2-D787-C836DCA5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A4421-7B8F-0B1E-3AD2-9865E04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C1FAD-8ED6-3F60-291F-9FD24E41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CD5F3-932F-F37D-1C98-1FA33FFF1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4FACA-B6AD-0C71-8C70-0997DD36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E6A7A-80E4-3D0C-E5E0-99FB76F6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22D2F0-7E68-EB81-2F0D-D9662A7B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0CC7-6503-F873-A8B0-1E8873FD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244B7-FAB4-29B4-E21F-2CD5F0E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EA873-54A7-E8E1-CC3F-D68C4EAF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FCD48-FE09-66F1-AF63-B485555D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53D24-9081-5C0A-4B3B-7F1FE01A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EA8C8-1241-B676-81C2-745A22D3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F599E-63F5-4AD6-6503-F40FC154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AB323-6776-85A3-3EE5-0D53A665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3475-7AF6-C758-8F0E-8B3D442A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BB14F-99BB-F704-518F-FC9C9C22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AD941-8C29-7D4E-AD89-EFDB447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DA9E6-32F2-9E31-E730-E18AC1A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9028B-59BB-44D5-7D2B-6898FD28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30317-0689-28EA-75BF-12E1EF31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85984-CF7F-449A-4561-D03CEC9D9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E473B-9BF9-BC7B-D86F-DC070FA0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7CB99-1366-9928-87AF-7E648096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81B4D-133E-8C86-72F3-3440A4AB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654D7-43B0-CC7C-F619-E591F38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BD7E3-6C2F-1FBC-A2C6-4908F299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A3DC2-F497-B54B-42C2-2160D3C1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656A-F08F-DF37-1442-7FE267C5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2CA2-9205-40EB-8362-75621F46E6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BD13C-B798-CB82-8E85-26F47B3AB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B7020-D980-6865-CD40-16B3B71F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2A3A-B451-42A4-899A-0DFD299D5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459" name="Picture 3" descr="2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2024-03-10T20:25:03Z</dcterms:created>
  <dcterms:modified xsi:type="dcterms:W3CDTF">2024-03-10T20:25:03Z</dcterms:modified>
</cp:coreProperties>
</file>