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8CAD1-04BB-4457-0481-0C4BC651B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C0FFC8-B078-217A-A713-99B1BACF8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834BE-11AC-0723-E6F0-9641EA4B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63720-9224-B612-1E07-7CFF4650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74D11-CF19-44CE-D967-81F02B4F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2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F6E1F-0C19-6C85-EA4A-77CAF9BE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057C4A-58E3-17D0-E144-60BF69460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2B895-7681-4B5F-4900-7184141C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C443C-3C52-9849-FF1E-9835BFBE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247F5-BCEC-6BBD-1F84-5B0BA9E9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3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7B2A18-0A5E-5EE7-203F-B20140FD3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9A585D-2CE4-2BFF-7E06-9A61CC633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7A551-17C7-63F7-4EF0-1EBF00CD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004E9-A48F-9731-885C-7A3D1D30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24F70-9CBD-A910-7376-8132EF8E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8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8A49C-B1A5-6B2C-4F71-15AC9A49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079E0-D35E-E2A2-0445-760FDEA1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20B05-8484-4F2F-FAF7-D0822110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A991A-4186-E524-8136-C56AE2A8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557B0-4757-0DC4-40BE-27943075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0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093B0-3EFB-0061-A8DF-6CC3050A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7595B0-29AE-E913-37A0-12175B0E0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EDD72-05CE-9AE9-2633-07C05D3C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AD0CB-7FD9-264B-1B77-B2EF947D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18D6A-A47A-625B-3918-5C74FAAC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58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232E7-0872-4C87-7338-E093935B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073E4-785C-C51D-AFF1-575ED61E2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24C9F5-7B11-C551-5CC7-CA3DCCADC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1EFAC5-30A0-B1B1-5FF1-AA7595EA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1DA6B3-1171-F69D-B831-32F862DB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E0FA13-7B1E-2F37-D34D-ED511C49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57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07C57-6432-B79A-95DC-D2F309B4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1B386-541B-6399-6647-AB76F6C3F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7D1289-0573-476B-3335-C2964B3D5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A34B55-BD50-C117-72BB-851CFE9AB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D1CEF5-5DA6-DB3C-F163-B8E2B59AD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8DD8B0-E699-6D37-33E1-56D7FCE5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0655E6-1479-9752-E48B-790B8F45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D0ED1C-249C-5F2A-A7AA-ABC6338F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74696-6C60-1856-87D6-B2CD057D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5893B9-F631-14B7-90AF-0E1B5147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4D2075-0C9B-3F37-0A7F-D68ED1DA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293FCC-AB70-D0C4-C6A9-9C0E57A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62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D2BE36-11C2-22CA-81AF-552A7786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F61B19-C4C2-78BB-D96B-897A422C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81556D-5AF0-755A-9C43-723A0C43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42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38CD9-79B6-38A0-6FCB-DB12EEA9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9BE55-E46C-BA42-26B9-269846B8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791186-3FE2-4268-0810-C4EF630CF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BF09F-FCE4-E04E-CF1B-E031F526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9354C-FC5E-4946-BF63-54757A6D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DAC8B1-8ACC-A365-352C-E89B294F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8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29F35-E93D-3C12-51CB-D58C851E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E3FCE2-D33A-9D77-FAB5-1B9EA3E2B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3E7CF9-B005-8CFE-852D-525864109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9D3C6B-C640-641B-63F1-F0A410EF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AC251-793F-5133-6B51-1CE57AD4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69BE9D-DB4A-F361-D7C2-2AAF498F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4A48F9-068C-0535-CB0D-ABDA814B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FA4DE-FEC8-B3B8-F2B1-0AADA0580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B1C3A-2620-33EF-2505-EF1BF137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715FE-2D25-43BC-AB17-7D9547F6B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E12FE-39CE-A9F2-9AB7-56B8B545C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78BB7-0EB6-5C33-1BA1-0D4FD5E58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76794-5E4A-4C3C-96E2-79A5F3579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82" name="Picture 2" descr="2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507" name="Picture 3" descr="26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2024-03-10T20:25:11Z</dcterms:created>
  <dcterms:modified xsi:type="dcterms:W3CDTF">2024-03-10T20:25:11Z</dcterms:modified>
</cp:coreProperties>
</file>