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5EE14-0587-983B-E6A5-E9EDBD0EB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09A77F-18C9-C95C-3278-F80CAA5B8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30762C-D7C5-2066-03E3-517C65B0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1FAE-6A67-4C59-B6F2-2B64516B6F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180E11-17A2-2BBF-771E-28445BDA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764487-351A-2BCB-57DA-13EDEF1F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682D-FDAC-43F1-BD1E-ADA49955D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7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D7E1B-1858-336B-1252-CA03D11DA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D12E34-3AB1-57C7-D4D2-BB7280F48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BA5358-BCF5-41B3-08EC-68D730FC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1FAE-6A67-4C59-B6F2-2B64516B6F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AC21-5397-742D-0619-6CB5B376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D6BDA-7903-0853-9DC7-945FD236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682D-FDAC-43F1-BD1E-ADA49955D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89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2A8F1D-BF17-5CC2-0B45-E7B05F8B7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DE6BA5-991E-9270-2D77-CE9BA78B3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D44E46-7622-BCB0-250C-F4E6C0BB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1FAE-6A67-4C59-B6F2-2B64516B6F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F0872A-DCD0-21C1-CA25-4AB60372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972028-64A7-0AD0-2912-1D871E02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682D-FDAC-43F1-BD1E-ADA49955D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57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C7377-689D-31A2-8950-60752ADC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BEA47E-A522-218C-4734-B7F9D6C0C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CD825-80E9-7DF3-248B-A669F1A7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1FAE-6A67-4C59-B6F2-2B64516B6F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B6D30-7A5D-1D12-8742-169D88E5F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038334-4EF7-0DD3-9FD6-117A0B9A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682D-FDAC-43F1-BD1E-ADA49955D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5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39780-7AD7-7E29-3C9E-74635EB50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6CFB70-2885-589D-E10B-1369923EB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F2794-6A29-24E9-EB91-89AACD0C7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1FAE-6A67-4C59-B6F2-2B64516B6F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46CD7A-0A7A-9BB7-C01B-16889689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FF31D5-FF84-0F1B-A446-BC591C93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682D-FDAC-43F1-BD1E-ADA49955D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51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6C9FE-5EB7-6430-734C-284E27FC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7A4CB9-8471-4FBA-0C39-064B0109C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DE48B1-CB22-A2E7-AA24-2B3F41CE3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7F3268-C3EA-FDEA-422C-5422B7E6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1FAE-6A67-4C59-B6F2-2B64516B6F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887A76-1BDD-4C8A-D88D-5749AC7F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077B88-C868-E5F8-9F3E-3E064A5D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682D-FDAC-43F1-BD1E-ADA49955D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47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1BBAE-CC0B-EC4D-4B31-44E15722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8BB2BA-F255-6BFF-D9E1-58BBED13C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262157-F0E3-4F92-8041-9708CEB26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8BDFF0-BD66-6D5C-CCE8-8861D2243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A3B3B5-6363-E690-AAF0-72A20248B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F643B6-F5B0-A898-F01B-350D4E7A9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1FAE-6A67-4C59-B6F2-2B64516B6F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AE34C1-6AB1-3027-E3BE-173F4C1E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8616AA-E97C-5963-5D9A-70302E05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682D-FDAC-43F1-BD1E-ADA49955D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C397B-D033-85A9-610C-799DEF27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93681E-FBE3-5B5F-294E-3C0F3802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1FAE-6A67-4C59-B6F2-2B64516B6F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EB061E-07C3-2FED-9088-8E2DF64E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20A015-1EB0-ACDC-32D2-9660D9D4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682D-FDAC-43F1-BD1E-ADA49955D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74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8E7320-E6F1-053D-8ACE-BEEC9B0B1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1FAE-6A67-4C59-B6F2-2B64516B6F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5599F1-B6A5-2CD3-7985-7742801F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FA6BEC-A07C-DA73-4623-6131C9C4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682D-FDAC-43F1-BD1E-ADA49955D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12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DEF0E-F231-1D04-EA42-B44BB1ADC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3BC45-8508-DD87-BB19-7D9C4152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D3C1C3-FE12-521E-B838-F3BF68C98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5DCA2C-50D6-7E86-6988-D1B997842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1FAE-6A67-4C59-B6F2-2B64516B6F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E420FD-9022-1674-8A14-7227D605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CCDDFD-24E4-4B7B-A601-FC6E2E30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682D-FDAC-43F1-BD1E-ADA49955D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83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45C45-B515-D908-10C4-453A9C6A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934AEA-D08C-316C-FAE8-71D9CC2F5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63D77C-2062-875C-DF8B-2F8483A4A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4CE0FE-8E18-64D4-6B24-680CA8C3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1FAE-6A67-4C59-B6F2-2B64516B6F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E53080-C442-9085-CBF9-A7DFFF5F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7FEBF7-24CE-E26F-ADB7-42D94E74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682D-FDAC-43F1-BD1E-ADA49955D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44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BB2C7C-FCC0-827D-1653-681DBE95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A265AC-4A2E-2794-6D2E-6B0701B6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2BD3F2-17C8-58BB-C60E-62ABDCB4F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81FAE-6A67-4C59-B6F2-2B64516B6F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7E6C8E-7FC9-8991-5A23-1F29FD380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CE6EC2-EF2E-9617-0E86-D81C4FCF9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9682D-FDAC-43F1-BD1E-ADA49955D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80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506" name="Picture 2" descr="2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2024-03-10T20:25:15Z</dcterms:created>
  <dcterms:modified xsi:type="dcterms:W3CDTF">2024-03-10T20:25:15Z</dcterms:modified>
</cp:coreProperties>
</file>