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6DF1C-CF4E-E5C3-5B51-A2A9522E9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517D6-D9C5-B315-4F56-B64111615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EF016-E6E0-3AA6-0D84-2E555A34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7C591-70F8-8D78-BC74-0DEF8B45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86F79-2BCB-1D5C-D1D6-217EF2E1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0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A943-49A5-32F0-2CB4-5D7ABEE3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6C526B-7F59-C244-D3A7-2C48AECDA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51BDE-4638-998D-0693-FA9377D1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94836-8898-B3EC-4DF9-FB482FE0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2F438-D98E-7C89-779A-D1C3C809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7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49069D-52B0-C07F-BE9E-F1CE3D1F0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9D5421-C4D0-A569-4FA0-B7995BED8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79A22-9C80-B1DF-4F56-2B870F52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24D35-3F69-5373-B269-9AB4F24A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2E548-6FCD-4A15-A507-6A3D7EAD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3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CE327-C937-8D7B-3832-07F691C1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7C08C-4990-D5A2-8C46-1CB0B541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996E1-CCC7-3BC6-60E4-5DCC27BA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1F7D2-64A1-94FB-82A9-908ED531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B90F2-A2C6-E937-342F-67D6199D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3B037-9A54-AE78-9151-620E2949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52283-C03F-45AA-45C3-14658162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329B3-B654-3834-B202-AB967115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9A999-87BC-7DCA-98BE-7D5DE78E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DBE51-D729-7DBE-5136-BADACA5E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D1FA2-6C68-B3F7-FA90-12AE9289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5B22F-7804-7EDB-C918-5FC2AEB6F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457CAE-55C7-0686-D6BB-54995341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3179AF-1397-3E37-F1CB-633CCA6A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F1BFE-B1EF-E518-E1E7-1D9EFA49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EC3E5-0EB8-5949-BAEE-60B1C91E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CEE2-7EA9-5BB9-3BD0-9A35DE08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B75C9-4286-AA52-20A5-3F909FD37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184515-CB6B-2AC8-7FE9-ECAC9F150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AAC6A6-7D5D-EB2B-A30A-E95AE6AA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B65265-DC38-4191-92C5-87FF5F341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01B6C9-BE34-FA1F-3805-34B97D77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1D6CBB-51E3-A953-5D0E-86253719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195A31-18AD-79F9-45BC-601F2C79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82C63-6BEF-64B4-98E6-E66F36F3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4B10F8-A837-8920-C0A7-1C8C2941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972BC-4B6A-4CC5-D156-AAD014A5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1A6EF4-E8D2-ECFE-2AF4-4DB9CD9D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5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33EDF1-BB52-900C-9BD7-53FD378C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F4CB8C-A7F1-B63B-D011-1152E8D9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5570D0-CEA8-4870-4AD4-31F04625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0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655A5-9A82-14A3-ACC4-20FD46B2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A884D-EDDC-7B05-71D7-9EF596B3C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768AD7-C070-D661-3A72-622B610FF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68415-68D2-6D7D-7372-0BDA7FC5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3A3DF-0D71-0245-8210-0E90A1B3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03C5CD-3C88-8028-C792-10DDE291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0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D3ECE-FEB2-9389-DFC8-55F34E5C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252FBF-40EF-DCD2-DABA-ADDE5066E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09FD30-56CB-D62E-51BC-B1C60A6B2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DE857-31DD-65E0-C6E4-859BDAF6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1B8A3-FB64-4920-AAC2-9178D39F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82E303-850A-7878-FAC9-4AC30C1F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7DDE5D-5B34-928E-0409-9959C8F2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1DC93-8D65-542C-562D-99A45F994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D56E7-227D-4AD2-767E-3D0106C66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A83E8-B5D6-4713-B4C4-A29176BF9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96B94-952E-7045-A80A-A095CCF86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6983A-2AE4-CE90-8F88-F0AFDCE5A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F8231-7BFC-4D22-A385-181A90090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30" name="Picture 2" descr="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2024-03-10T20:25:20Z</dcterms:created>
  <dcterms:modified xsi:type="dcterms:W3CDTF">2024-03-10T20:25:20Z</dcterms:modified>
</cp:coreProperties>
</file>