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3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23901-0852-FCFD-43B4-5CC04E22A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6226A6-96BE-17C0-6AB3-645156579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B65002-B3FE-CF3A-A871-F2042B9F6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E200-20BD-432D-8C1C-F305EACB23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8F8089-686D-5085-CEBC-9183F09E2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503172-0199-B4F8-9D33-02D68DED1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7D80-7637-4C6F-9822-082EF9ABF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694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278A6-59B2-30A5-D437-B8BA63393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55CFE3-2F35-A54A-7C75-693EACF48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0945D0-EC4A-235F-EB11-E913851FB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E200-20BD-432D-8C1C-F305EACB23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30FCE7-2F14-AFDC-EEE5-1EBDD932C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04982F-88DF-D2C8-28FE-D286B2D1E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7D80-7637-4C6F-9822-082EF9ABF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76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1F0689-BCD9-4765-AFEE-AB18491C7F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F0E123-C748-A74F-3E2F-6ED96CAAF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131295-2B53-1CD7-DD9C-C4FA174E7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E200-20BD-432D-8C1C-F305EACB23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1F33E8-59F6-0226-487A-050C778BA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E05103-57CF-8322-2348-DB12B5F16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7D80-7637-4C6F-9822-082EF9ABF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06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05F77-C30A-FE5B-4821-73B016D68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5C526C-7B4C-7A96-ECE9-1A8E1498F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2936F9-790C-1FEA-4248-390AD5DED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E200-20BD-432D-8C1C-F305EACB23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88388E-F616-C2BE-A7C9-8C05E724E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F26D3E-7676-2E8C-EF75-8C22F45E5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7D80-7637-4C6F-9822-082EF9ABF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66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BF152-11E2-89FD-317F-950703D55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45445A-CE3A-D433-6B04-B1DBB4FEB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EB27B7-88EA-FAA7-6BC8-FC609E26A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E200-20BD-432D-8C1C-F305EACB23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04E8A9-843A-0642-9C47-D94B04395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D6CEEA-0D42-1E32-1492-C943EB25D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7D80-7637-4C6F-9822-082EF9ABF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983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8EDE05-75D2-6113-6B5B-8A67F2CA5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18C79D-E75F-5553-9752-753B7AEFD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114098-21D2-24B7-1495-2A1D3DA63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413B22-2F26-1B9B-848E-B6A7F3E83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E200-20BD-432D-8C1C-F305EACB23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5E8422-A5CD-4325-4F28-A2163BD15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0E3395-BB1E-798C-A7DF-2566EEB8C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7D80-7637-4C6F-9822-082EF9ABF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411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40122D-B698-7325-4C78-5A87120D5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BAB91B-A98F-12C2-5386-0F1D814F6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CD066C-9533-01B2-41F4-3B7E7FF75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E3CADF-94F7-027E-6B2E-4010D823D5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C716F4-F1BD-7F2B-C799-B76379BF4E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F5CAF9-6898-AAEB-98AF-F42634860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E200-20BD-432D-8C1C-F305EACB23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8EDCB1-2CC2-4B86-8404-B356D0C20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1F9ADD2-9F44-7CB3-E1EC-DFF70697B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7D80-7637-4C6F-9822-082EF9ABF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7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053510-CCC7-C5D2-0DF0-CBE624551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530289-2FBA-5315-903C-08DAC72AF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E200-20BD-432D-8C1C-F305EACB23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D645FB-6D20-0EE0-9582-B95D5602E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C67960-F48B-EBEF-B8B2-AEB3E8C5E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7D80-7637-4C6F-9822-082EF9ABF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297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E9D018-8096-F435-260A-74F0A01B0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E200-20BD-432D-8C1C-F305EACB23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63E3FF-8AEA-C9BA-9B23-4D4585255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CCD6B2-1602-D582-D9E6-07FFDD56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7D80-7637-4C6F-9822-082EF9ABF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964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CAE84-89F1-51F2-CC0C-C78A72B50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3873C5-A574-3A66-F855-9489BDAEB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F0935F-7B26-EA32-5342-8D4EF78CE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4D70B2-C611-9C3C-8F1D-8D69C6503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E200-20BD-432D-8C1C-F305EACB23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92258C-72BF-496B-1208-E482BB479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5ED463-C1EF-E779-DFF5-7D6946693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7D80-7637-4C6F-9822-082EF9ABF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138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63743-C7AC-4688-F705-AE73704C1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D84076-33EE-EEF7-7DC4-47CD48E36A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BEE540-E6FC-CD78-DAD2-6A1BCBE1A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72541F-23D8-FFDC-EBB7-4AA1398BD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E200-20BD-432D-8C1C-F305EACB23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9A5929-FF63-A28E-E583-7B6D14FF0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F0CE73-8D61-2C1D-B5CF-773E7459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7D80-7637-4C6F-9822-082EF9ABF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28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1C31E9-417C-FB30-D51A-E24C146F1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2C0E83-B1D1-C96A-C044-1F20F49FA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2DB597-9911-DB58-E112-D437C99595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FE200-20BD-432D-8C1C-F305EACB23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C4ABCF-32A9-848B-A615-FB42700AB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D1B407-231A-4725-BB61-6306302E33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B7D80-7637-4C6F-9822-082EF9ABF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05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554" name="Picture 2" descr="2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2024-03-10T20:25:24Z</dcterms:created>
  <dcterms:modified xsi:type="dcterms:W3CDTF">2024-03-10T20:25:24Z</dcterms:modified>
</cp:coreProperties>
</file>