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7F39-CC92-25E6-8C74-1782BBCA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734C7-0007-0C2C-758B-EB4C00D4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8BBF0-1930-AB39-E3F3-72DB941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CA738-9B01-4F8E-3364-B89CF53D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91BC1-AFCF-DB65-C4EC-BE858D83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B4FED-A636-C4AC-7D29-C7E1250B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F0E6F-E62C-9799-FF57-DB190FC8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30311-1D87-3C71-1940-969C41E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DDED1-2081-9FDC-B4A1-00F3F895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32AB-4A50-4A6F-77DE-37A6257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2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169AB-932B-36D8-ACA6-49D4C7A92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971EB-44E5-2C55-B53A-C59A4E42B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9B3BA-DF7E-CFA2-DCDC-1E47F81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B3CA0-38F2-B9EB-3979-F841176F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2C023-F16A-5932-0840-C6155E67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78C24-5C94-39CB-2EC7-F24F74E1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CDDCC-E8EC-7470-76E3-A6CDDD6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A989-3E39-8E5C-500A-9A123C27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7B72D-4D8D-5DFD-4569-BEE15379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1A980-250B-EBE2-39F5-E0783729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07E1-B403-9870-56DD-F258E2EA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D260D-26F2-9486-2967-B72C22EB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06724-20DA-E327-66CD-E6BE286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39BCB-302C-6200-93EB-0D71D74F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06E7E-85C7-0095-8E9F-63A879A1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640DC-154B-A99F-CF65-AD691DBC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8D2AA-1F0B-2255-B3A0-34437C6C0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BC8A5-AC59-A2CC-56B3-CA11AD03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8BAA1-AA71-2EDF-2598-98D26D66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AB70B-5F36-1C3D-0989-3FAED1D4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FC2E8-6550-23CD-2489-74A4EBAA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8272-4C88-F45A-42FC-ADA976B5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0C955-40CB-451A-AB86-A0A428659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994C0-8E45-9C8A-D694-F37104DE1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C36AAC-44C6-DC00-6C75-543EDE6CE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FC9BB3-8117-57BB-3740-B17D745DE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093B2-A204-4DA0-A10C-DB5D6CF7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A2BA74-A831-D929-7F76-FF8A0399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3454C-FE44-4152-10E3-5B8C5771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11458-B448-D29C-FC83-B9B06C50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79982E-C1D1-CD91-5702-A0DF729F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18F1A-9158-4C28-EE41-8DA7241E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21A14D-0C84-D68D-FE6A-EE96FE1C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8A1AB-19E5-E4F3-2BDF-598FF02E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34610-8762-669B-B5AB-F98DE7AA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33ED9-395A-13B0-D5F5-09C1FE26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4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6F0D9-23B7-D89E-261F-AE1BF9B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8421E-2794-1DAC-1F56-8BC10956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1CE42-3BA9-E0E9-A155-AEF268A68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BA193-5848-CA14-BAEF-3AF8619F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4AEA1-F9B8-C95B-C19C-05A01821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C7441-55D6-9FD6-56E9-236EFED5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58994-2270-609C-6E87-EB52E5DD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1AE1D1-28EB-756E-7AB8-1505198A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B302E-89C7-39FE-5EA0-1629D484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318FC-AA07-9887-14B9-8C6EA23D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09B5C-1ECA-6683-9E60-A317CE31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CC8B-B886-2E63-0060-DDCFDF9E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4D3EE0-70C9-3984-8381-773C316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A10A7-22DA-18F1-98FA-C14B9E88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505EF-EE12-8B87-8561-BCA76522C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D15C-81C0-42CE-B051-EF2DA58C82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244E7-2838-93E6-9FD5-F70767E1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86665-1027-EDE6-7473-7E55B5DA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5937-2F1E-45E3-B47B-1966B4BBB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4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 descr="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2024-03-10T20:25:41Z</dcterms:created>
  <dcterms:modified xsi:type="dcterms:W3CDTF">2024-03-10T20:25:41Z</dcterms:modified>
</cp:coreProperties>
</file>