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8CE44-2144-4B14-46D6-B37EC9D1E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3CB130-3E63-DFEC-00AF-BE1D654E4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E7FDC-34E7-3E46-B928-91C45CE2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0B75F-BDEA-EBA2-7A82-D2433ED1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66F0C-0C17-D4FF-110E-658863AB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0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B5E6D-37D7-3024-E4E0-6750FAFE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244BBC-DC2E-9C2B-71EB-7DBA62F20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EE721-F16D-9F77-5CF9-8E5A47BE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0C0FA-73EF-23A4-8ED7-C220AC65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1183F-3415-B0E5-9E31-519A0602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7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B62D28-CEDA-94D2-4FAF-640F1614C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A93EA9-16F3-0F7E-1762-646D9E0B8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86958-0F78-21CB-025E-690E9000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0F774-0EE2-B47F-1A12-03627894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4F33F-2363-3604-6156-F9055F52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60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32E43-9E81-8BBE-E643-D2963D41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1D712-4577-FFE6-1835-32C6D3C73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08AD7-C1C6-E1F6-8BE9-C1498C24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A1837-61ED-47A6-9132-EA54B5A7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12EBB-6578-5E0A-221B-EC8DF8BA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2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08E3F-27E1-A588-42FA-3D360AE0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9AE696-6C31-7C4A-C451-1B6801352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6A936-B987-E3B2-DD92-E19367FB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D63DC-64A0-D9B0-08E1-D8F4C8EA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27795-5A7D-62AE-CA30-82373FE7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82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473A9-7417-3D5A-4AD3-0D5A6D76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6BCA2-297D-1FC8-46A8-2C9A4B584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99799-E383-5D65-F661-E7058695E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B8AC0F-2998-C9A4-6881-066D4F14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CFB143-9CCC-AC6E-6C8B-C4B4966F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46F564-ADBD-3326-3ABF-DF884B56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41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CEF80-60DA-7376-3D39-CC205CAB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0E67F-3696-8A93-15A6-E3E88FF1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E5C129-3FB7-0C19-F479-124264276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25A207-38CE-2585-587E-785A78CDE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561B0F-AF7F-AA13-2505-14C77ACD4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B1F147-90C9-B631-21C5-1567FE0D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6A2B1E-8199-410F-E167-9D013319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1D0A12-0B7E-DD65-65A2-415C9CC7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4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34804-ACEE-CBC9-87A6-A5B35F85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D630D6-237E-5493-8E39-A6E8B5A8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59F8D9-5D88-8272-7E93-12E3D716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285B6E-8143-90BC-6CDF-CACE77E2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8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E8421E-DEF5-D328-047A-2ADE189A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23383C-8F65-D969-D6C1-638C1F83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69932D-A779-4608-C757-8861F8E7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70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2EA26-6651-BB88-486A-78CF3572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A6374-2E21-64A0-AB52-5900EA27F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4C554-DADB-E045-4CD2-4C24B6469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9509CE-862B-53AA-19C2-30917FC2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E669EE-F3C2-DB81-F521-896CEEDC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9B187-2510-981A-D795-B7F7944F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45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8F5EC-9924-F007-BF45-099E4BA0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A1E5DA-C7B9-3AFD-8B79-5139BAEB7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706F4-7967-CF98-F14D-21BE50939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F9F4B7-8931-CB01-A20E-5A278A63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1A0569-4E52-E0CC-E4DF-20338D74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FCB489-C8CC-2ED1-64F1-EA382C1C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37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65370D-45AC-BCB5-4C83-20FCB1BB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51652-BDEE-083B-C51D-0C170D9B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51EA7-2316-70BC-87D9-11AC111EA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433E-5BC4-4E4C-A56D-D7914B1D20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C7AA9-3021-ED44-C0FF-988DB0169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64640-AE9E-23C7-7AA4-BB198376E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99DE3-29E7-4E9B-AB59-629A39611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2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698" name="Picture 2" descr="2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2024-03-10T20:25:49Z</dcterms:created>
  <dcterms:modified xsi:type="dcterms:W3CDTF">2024-03-10T20:25:49Z</dcterms:modified>
</cp:coreProperties>
</file>