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0010-D918-BB96-54B5-0737C73F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B5A75-591A-09A6-26EC-0E3726E1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E06D-E4CA-464E-09D6-23B14661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8499F-69D0-2134-C92F-D57E871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BCE5-3973-037C-C25E-3D234F34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9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7466-A755-33A0-0B13-C474647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D8F52-878F-70B0-A085-8DA1367D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E0B00-79A9-2982-680A-6FEA32B6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1456E-27D3-94E7-D9C3-AE7C6B1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E3AE3-3DF3-572F-96B5-FD96BEC3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7364C-47B8-06B4-5AE1-88080769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7D99-6B25-8F18-8958-B747934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CF0CF-15AD-D8DA-AB06-3743803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D8EF3-5A1B-209D-6E71-8E52B0C1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2F56-78BA-7D05-F96C-EE85E5D8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9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CB0D3-BCA2-AD31-2141-0326097F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053D0-DAA8-81C2-4AEE-A3766624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03FD1-E8EB-3619-F758-048E5F5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A37FE-FDAB-3B8D-C4AC-A6F57B8D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F0AA-610F-ECB9-893D-E545BA3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CB5B8-3517-0561-A08A-78943E17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707A7-0205-75D0-7783-B330FD98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1AAE4-D115-06E4-A57E-CB8BA62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2FD15-C455-728C-8B4B-78543EBA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E5DB6-F4D2-0D57-A86D-8F22A87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5ECC-4646-05FD-7C19-D18B435C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CFAF-8FCB-884E-BD59-590E6193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88405-8028-34BD-88A3-472AD32F5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83460-7493-007C-7051-FBA68B4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03CCA-61BC-BA54-45D0-99CCFEE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0C15F-A111-96DD-2F7D-3A7ABF3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26E6-7838-597B-15F3-FEC9D03C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57665-E75B-29F4-8268-46DE9143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C8FA-31B8-FFE2-606B-6402E225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F5509-9E5B-CCB4-9BCB-37DDE38E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FF8C2-5D42-A77B-0A92-C12447679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B49E8-932C-1D47-D6BE-AE47E039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E2531-C1D6-E636-E3CF-832DAFFF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90C66-A99A-00D9-A433-D476F35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565D-53EF-83BF-C004-54945613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54641-5A4F-2763-4C22-B92D2265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D9815-9971-0352-521B-EEAB4885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700D48-9335-2729-C566-FCDB9D3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4192D-8F31-1187-9FA4-CC98732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ECD96-3A4A-59D4-590D-3944A0E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65777-580E-DD6C-AF31-3410D76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F711-68F6-ACFF-9EA8-4E9FCC9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73267-BB50-BE53-396E-66C3C12A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F0429-40AB-8FD5-EC30-2C901651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B68D2-DE14-350D-B287-01B35B6F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54098-72CA-F6EB-6F1B-C4D16816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1D115-490D-0417-F0AC-766F32DB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AE3D-8D01-0A14-3EBA-65133D37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4849A-3282-5F17-1C85-150DFD9E1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32523-CD18-D988-49C8-256E7A78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7101C-22D3-A21C-37B8-D96FDDB2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792FE-46C1-E7BB-FA6E-BF86A99D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B3D89-2E55-582C-2C87-0936019C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0983B-BEAF-0257-0C3A-195AFE04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4EA05-AB0B-E758-32B9-0178A64A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3EFF9-6751-F356-C203-9C0A62DA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61D08-F24C-0DAB-D965-32FD971C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FEA54-32D6-20CF-2B70-2518AB872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2024-03-10T20:25:53Z</dcterms:created>
  <dcterms:modified xsi:type="dcterms:W3CDTF">2024-03-10T20:25:53Z</dcterms:modified>
</cp:coreProperties>
</file>