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BEF1A-DA95-32C1-9C88-E08F0DF19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137431-42D7-DCD8-28FE-1E4C80DDF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DD5CB-428D-C6DA-4770-56C980E3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97-1D81-47DD-BEBB-E0E165483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2717F-6591-2838-C1B1-4497B99E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826C5-4A25-B1DD-A493-0BEE974B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2B7B-7820-434D-8353-467D6CDE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9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E9ABA-959E-59C4-6574-7A2F6137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A10031-9FEA-663E-627C-46C987C4E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CF620-B5D3-C12E-EC50-88B2374E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97-1D81-47DD-BEBB-E0E165483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B6FFA-4748-DA84-F74D-E53AEF7B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4340F-28DB-5867-2D26-C21D4957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2B7B-7820-434D-8353-467D6CDE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9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EF173-B22F-1E13-6DD8-0A9D897C8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937B95-F48B-5AD5-CE7E-E5044A8F1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3CB14-280D-6DDA-E140-BF0A3DD6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97-1D81-47DD-BEBB-E0E165483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75710-6461-4480-F3D9-1C2FD760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51C2A-08F0-5C46-064A-B1B597A1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2B7B-7820-434D-8353-467D6CDE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3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42972-C6D6-B024-E9FD-89EE62FD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1C5BB-ADDE-DDAA-61DC-B92D3A4D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009A8-506C-14F9-8894-DDC86CDE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97-1D81-47DD-BEBB-E0E165483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3144F-8479-599B-8C6C-4954BCE1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F3025-450D-ECFB-BD08-745AE171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2B7B-7820-434D-8353-467D6CDE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1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23DDC-A5DF-18D7-1B8D-3FF45C58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65083-593B-919F-3EF6-F888EB0F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F1401-5545-1BD0-3E82-D35416CD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97-1D81-47DD-BEBB-E0E165483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50CDD-FAEA-5AA0-9F7A-423AA3D9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6CA8E-B806-CADD-762A-98BFB7BA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2B7B-7820-434D-8353-467D6CDE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5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75BF2-3032-61D8-C5EC-FC7B11DD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77DD9-92F1-EF4F-CEE4-5DF2C4595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C3319-BA69-780E-0DFC-D1D07A8F5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FBDFD-0FBB-AC22-161C-7358C95B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97-1D81-47DD-BEBB-E0E165483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0215F-973E-AAFD-2BB4-061D326E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EABBD-4B00-93E2-1705-21E21679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2B7B-7820-434D-8353-467D6CDE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A98A8-D100-E1DA-F122-3676F754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0D505-DD6A-8EAE-161D-4DB3E05A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E4B50-F9F7-48F7-1E9A-428D3214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52E423-B5D8-EBC3-E37D-5F17C1FFE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445D8E-976B-1FB7-73F8-D6E99355A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C8A906-C86B-EC0B-FF83-E943210A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97-1D81-47DD-BEBB-E0E165483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18E4C7-2068-3514-4C0F-976EBE76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528BF1-B283-4A3B-203E-C8E59A65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2B7B-7820-434D-8353-467D6CDE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3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CFE22-9391-B269-786F-1F4AE4A6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3ABEA9-E097-9A09-D38C-6D193BCA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97-1D81-47DD-BEBB-E0E165483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AFB9FF-FFC6-4EFB-A4AE-6FDFC37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52A391-A9CD-1B1D-F2C1-872F4C29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2B7B-7820-434D-8353-467D6CDE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3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553105-55CE-FF6E-D9D3-43FA0714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97-1D81-47DD-BEBB-E0E165483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E14005-A41F-B4C4-7FFF-101DCCD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35682-3A73-46A1-6CAB-16400733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2B7B-7820-434D-8353-467D6CDE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5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3A143-6801-68D3-0AD2-9A8DD0C4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9B89B-14B0-C8AC-AFBB-A810E521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8D2A23-0C73-F4F3-C8CE-279D50D7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46616-990A-9A48-5399-E1281D0A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97-1D81-47DD-BEBB-E0E165483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0D20E-E9E4-A681-76E4-A1B85CDC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0C22-0E33-2BBD-24AC-CB24526D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2B7B-7820-434D-8353-467D6CDE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57226-1AA2-78F9-7447-2456530A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3DD183-7BF1-0A15-8B01-9E7C13D32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B4F09B-D957-E9AC-780F-B8B42B591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0F5B2-DD5F-3B36-ABF5-C234A6F3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97-1D81-47DD-BEBB-E0E165483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827A8-FA3F-F408-AD7D-57235057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47E1F-34B6-19DE-839B-A9F4C0EE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2B7B-7820-434D-8353-467D6CDE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3F92F4-3728-6FB3-5B47-BE8B820B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4EB338-20DD-9F20-8B06-26B03E91A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97E1A-D228-E7B9-39E8-C7AEE7334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2E97-1D81-47DD-BEBB-E0E1654830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98E8F-5E98-5D21-FB63-A9DF55D54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2A7F5-745A-FF95-4BCB-A8AC4F09C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2B7B-7820-434D-8353-467D6CDE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1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94" name="Picture 2" descr="2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2024-03-10T20:26:05Z</dcterms:created>
  <dcterms:modified xsi:type="dcterms:W3CDTF">2024-03-10T20:26:05Z</dcterms:modified>
</cp:coreProperties>
</file>