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0318-39A8-B77E-3C2E-BF7A7D02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8536A-B9FE-6AD5-0CA6-5B97093D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2E4C1-C9D3-54DE-6042-E8F61027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6AD8B-8062-0984-4B95-35D7BFF6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A2D13-0B96-C344-26E4-EA3B1AB6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E0B8E-F7BA-6EC9-1354-B133434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00A0E-4DC6-FC1A-A100-70F881E06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84C9-E2E9-5B98-350B-5E6E008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D047A-CA80-867D-0F6A-B75E2F84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8746D-9CAF-B9D2-C4D5-5A48BB07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E94EC-8F47-14DC-FBEC-6BCB470A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051D4-21E7-55CC-FBD9-FFB1B68C0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41C13-6F6E-66F9-FEE1-A91337A3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C87E7-0D6F-E3C8-43D0-9B7F1666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9684F-923B-F3E2-3FE7-DD7B84D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8D98-D992-4EA7-FC57-6D254E53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2FFE-B7A4-CFEF-19AA-C0596C4F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6A8EB-3D1F-8DCA-FCFB-31FBDBAE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9910B-1143-174C-1640-8FF15CA9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DC1EE-5BDD-3A32-49CE-7B22163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4386-CE67-EBE5-9179-468CF3DF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48D1D-8453-9AD6-0220-888DA7CE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3D39B-C446-2C43-6CEC-58BF04DC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6058C-EF83-04B0-5660-B8AB60B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A50C5-31BB-7DE9-129D-C9E04181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97EA-783E-4820-4B85-DD3FDD4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A941F-CB43-5227-DB19-06107D3A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999226-20D5-6AD9-6EEB-FF8AFC77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6AF5-A5AF-3DF7-ECBF-6551557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0228D-9DDD-4EED-F960-5A4A660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8483D-9A51-0C19-B919-BA3B469D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D87D-1D97-0619-499D-CC09BBF2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6546B-B877-DB3C-DCA3-E7FCC7BA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9FDC6-56FF-9C60-12F5-CC94FE6F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FCEA14-CD92-5582-EC2C-7CDDA08C7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1632A-2FAC-26FB-C7B2-D3B0DE1CD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89FC72-53B9-A42A-1BE1-4A17032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6F0BB-F4EE-C65B-5DD8-5271CB78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D147D-E137-06A1-1CB3-54D75437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02A9-2A0B-7E81-E0B2-B9013DAE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7B7E4-86EA-867D-E49A-9CF5639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3B615-3F48-91EA-2512-293906B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29E1D-7492-DE83-CF2D-A24AF737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65954-1FFB-F461-EF48-AEF4434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D90C3-C5AC-7814-9463-BA1A880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C83F5-6078-C93F-0664-A2D6FE6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2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64FC-97B4-2265-38FD-4BA7924E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6F38-EC78-F22D-69EE-CB9EF35A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C74C-9850-41F6-ACC3-030BED2F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77425-2AD6-CFD0-6207-7B82B0A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4AF3E-993C-D625-5966-56CBFFD8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B3A68-BB9C-45FB-5366-D1707C2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FB0D-D17C-E32B-C6E4-568046D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6853E6-8D97-A35E-9686-D23F1ED93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0D1B6-E6F5-3E86-58AE-279AF7AD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052EC-457B-B974-B6C5-AD3D4E05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517E8-D209-5BC8-90B0-4FE386C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5D134-CFC6-4E1C-3909-1857908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2EDE4-2B84-7F24-CBDD-7372955A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CAB04-9F89-2EDC-1818-BCFF722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4F629-E373-543E-980C-6C3261F0C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98202-05B0-5B26-C31A-E0355844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2766-0AEC-70B5-553E-F015E95D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 descr="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2024-03-10T20:26:18Z</dcterms:created>
  <dcterms:modified xsi:type="dcterms:W3CDTF">2024-03-10T20:26:18Z</dcterms:modified>
</cp:coreProperties>
</file>