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4ABA7-2189-EF79-D4E5-CEFFF91A8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6C7EBB-46AC-7108-F5E0-C0FD932C0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B131B-2CB3-3E52-6710-09D808E1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891D-8BFE-4FCF-88E6-85BF1C5FD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A8CCC-6653-2CEC-C36A-48EFB816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9B25C-60FA-8EA6-73A6-6C9B2B40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4CA7-903E-468F-A27F-4C14C486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10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03E0A-7B60-CE20-121F-063F85C7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22B272-FF91-BCA6-CFE5-BEB3A7C65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A3CF3-FD0C-B1FC-15E7-C8AB1522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891D-8BFE-4FCF-88E6-85BF1C5FD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5F355-2F14-1B29-FEA8-ABBA854F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A576D-58D6-398E-F298-81AD9886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4CA7-903E-468F-A27F-4C14C486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53A3F8-7624-706C-22B1-D44C52376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2E0EC5-CF84-A2B6-26B7-E3C0896F1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B91D6-EF51-AF6E-DFBE-D0C812C8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891D-8BFE-4FCF-88E6-85BF1C5FD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04F40-BF14-B682-FA36-638D32F7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F87EC-5084-F03A-FE3B-78B07576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4CA7-903E-468F-A27F-4C14C486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5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FAFA6-9EFC-B555-DBE6-789C29C5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0E444-F4FE-B058-DE4C-7AA0C945F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95AA9-10ED-D169-BC57-6BF88263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891D-8BFE-4FCF-88E6-85BF1C5FD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23DEA-8944-2404-0C5E-D4DDA8DE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CCA55-42E7-CB70-9255-E4FAD6E7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4CA7-903E-468F-A27F-4C14C486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54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8FD79-6AA7-3702-947E-07EB2D1F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1D9D4-1B29-3D43-2A69-23F7F478F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863A2-B6BF-384C-C34C-19005D1D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891D-8BFE-4FCF-88E6-85BF1C5FD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1CD23-9207-0487-E100-5F052DF0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3C9D3-DF99-ED33-C9E5-A3675AF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4CA7-903E-468F-A27F-4C14C486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9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9859E-CED7-A41D-9905-4C74FA45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747C7-5B65-78D1-DFF5-0FCB14213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224856-3394-B75E-1E3E-5CF6D2D07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AA610D-3BAC-1069-E751-7B9FD09D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891D-8BFE-4FCF-88E6-85BF1C5FD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57B07-6ECE-4826-C14E-8F2F37A2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323D4B-3127-0ECD-E9EE-7ED10C1A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4CA7-903E-468F-A27F-4C14C486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06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3672D-631F-A9BD-F436-1C558701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90CBA3-9414-803B-6446-6084A505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23ABEB-EC55-AB51-B44C-3F7C14049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C38680-D059-7BEB-E973-058517F58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0858F6-9269-8FCB-FC9B-399BBF2D2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88BCD9-0611-1D60-A3F8-45FCBBF4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891D-8BFE-4FCF-88E6-85BF1C5FD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7B7C75-7955-DE2D-8AAF-691DBC1C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02D01A-4203-D1B2-A4E2-89B24E8C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4CA7-903E-468F-A27F-4C14C486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6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16507-98BE-D454-3DFC-CDC733A2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7CDF28-B4FD-4D38-1A67-A40C0D44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891D-8BFE-4FCF-88E6-85BF1C5FD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272017-3912-9AF4-6E3C-D34987E6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7F1B5C-C670-0087-E531-46FAB264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4CA7-903E-468F-A27F-4C14C486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69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764998-38D9-9020-0287-9C0FD14B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891D-8BFE-4FCF-88E6-85BF1C5FD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01F852-1545-C9E0-4F5B-E9810176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BCBD0A-E23B-4482-E016-846B548B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4CA7-903E-468F-A27F-4C14C486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7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45CE7-4CF6-DD4D-C1BE-1FF87C13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376BD-FFC5-0AE7-FBAC-2432A665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F3A1EB-24D6-C9F5-3D0B-C2B776A3B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FD73E3-BB9B-8B7B-21C9-606849D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891D-8BFE-4FCF-88E6-85BF1C5FD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623960-3035-4764-B313-77DD7599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37E06F-C63B-D39B-3746-78C02170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4CA7-903E-468F-A27F-4C14C486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9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A1CF6-5CB6-9E83-F381-838E02A9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DEE895-3C5D-3D80-284B-E84180E57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C1B9B9-F156-BAC6-FDAD-1735EB4BB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C0E1E-B226-D1FD-711E-E60C42BC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891D-8BFE-4FCF-88E6-85BF1C5FD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0A07E-409F-E23C-4003-FE403FB0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4BD71-7A05-59A3-D96E-236425A6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4CA7-903E-468F-A27F-4C14C486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1D7C2-D592-5AF1-0FDA-42F27FFC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72B09-5C81-376F-57A6-3E8949EEF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FED672-72B4-3530-535A-BDABEDA46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891D-8BFE-4FCF-88E6-85BF1C5FDB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FE591-46E6-5C5A-EC68-A7F33EAC7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0069D-B786-5863-FD30-31B177F61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64CA7-903E-468F-A27F-4C14C486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1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890" name="Picture 2" descr="2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4915" name="Picture 3" descr="28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2024-03-10T20:26:22Z</dcterms:created>
  <dcterms:modified xsi:type="dcterms:W3CDTF">2024-03-10T20:26:22Z</dcterms:modified>
</cp:coreProperties>
</file>