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9C61C-D3E7-659D-C329-FFE5280E4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FEA745-D05B-F2CA-6431-3367317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B3BAA-56EB-227D-A390-57E4BC60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976F8-AA1D-F42A-C1D5-7C7D52D8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370C7-60B5-A846-D9DE-60D57E76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56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FBFA6-6B5C-3299-31A9-9066D693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B66813-84D8-AE03-9E84-F70F2FD0B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79A0B-EDC6-D95B-AAF6-3EE0FBCA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A30E4-C004-F2BA-3480-F7FC4B3C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BA2B9-7397-F076-8408-DC9D1859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55A591-BB0B-3EB0-4896-F3D714EC2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58EAE8-B162-0420-9789-172702360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60D2B-0F7E-5A8D-DEFD-CDAB6FC6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01697-9578-50DC-E30F-655C38C6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3F3E3-A6DF-3239-8FEA-C12903E3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7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DDF68-2000-72C4-E633-4D759517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231EA-7B23-8771-76AD-A1921646A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155B6-5813-DA8D-7173-E1701ABE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DDBF3-C234-366A-308C-149E6D33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CA737-BF7F-836F-B9E5-E3207B01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9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6A11E-2B67-CCC5-8B34-2D4967C8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FCFAE-8975-9C44-4EEB-D7D91923E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E8335-39FE-4FCC-FCB7-5ECDAA6F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07648-3723-7ABA-6F51-39E8AAE4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D54C3-33F7-C5D2-F092-7FB65D25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734A7-498B-C9C2-4EF0-E06834E4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D50FF-5A16-D96C-C209-EDAB64A53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6E6D21-BE6D-AE6B-D421-F7E98C849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89DCE-52CC-795E-77D3-675AE102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84777-C1CC-6621-A736-E49840B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7F17-4111-F791-CCD5-7C4170E6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54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BBE42-5D66-21EB-E121-DD17E9E1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0F91B-BDF7-4129-6680-D8EF0238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DDFD1A-897A-D69A-11E6-0ED97CE6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5328F6-7623-A178-C1B9-5B1AAE14D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010E0C-A5E5-B722-657B-907A04D34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980CBD-D2D2-42E3-B20E-20EE4953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9A952C-1389-D71A-3EDA-C4E5BB3B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8500A4-4239-F977-266F-AAA55610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86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9F034-5159-DF77-8F15-1F8BA3F4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BF5D97-7854-E7BE-BB66-1BA6F322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E7CD45-1A87-0278-B30B-539AC053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3E8479-3B7F-632D-4E6D-AB19DA01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8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4B04A5-8D98-9AA6-73C8-D41F05A8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566262-8417-410F-4577-2317A3F1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44132-FA6C-A637-B1D5-668D3047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8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AB14C-3C36-2076-1B10-A93E1E37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797B3-A250-7468-52C0-045AE17D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5C7E0F-2760-0C7C-EC29-3E60ED96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5173F-FD97-BAB7-3407-623BC3CD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FFEDB8-E8F0-6C73-91C0-2628C0F7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C747C-1942-E3A4-77F3-8670C5C6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8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9BB76-176E-46F5-8F9F-7670447A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47C148-C3A0-F67C-5F46-820E29412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41311-55A9-9B6E-1303-BEDA4DC54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25EFD-5E8C-EA57-193B-374F9A98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0F4EA-8F63-7FFF-3FCD-4890EBE7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2883D5-1515-E15B-9DAA-71FB36D0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6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32F1CA-763E-6AAF-8728-1976E750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C02C4-9BAD-891A-C1A0-1650A82A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E3A5E-6439-B097-C182-F14F65774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AEC06-7505-4034-BC21-6B3E097ECAB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88201-7607-E4BA-1614-180368EAC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39A5F-BF1B-A135-827A-8A73A4DAB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8D53B-3833-4E77-B99C-C001C6789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62" name="Picture 2" descr="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987" name="Picture 3" descr="28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2024-03-10T20:26:34Z</dcterms:created>
  <dcterms:modified xsi:type="dcterms:W3CDTF">2024-03-10T20:26:34Z</dcterms:modified>
</cp:coreProperties>
</file>