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835B2-3225-B1E1-9F59-5535CCCA9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F1B312-8949-455B-A558-718940416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92DAD-F061-4516-5C87-70C4C2F6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03331-CA2C-D763-0857-AE631333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FB013-CE9F-92A4-EF56-E9526B5A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56057-D95A-1976-1AF6-239F8347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53BD00-4B37-2CA1-9F6A-75F997F67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8F34C-CCB4-A2AA-F042-5946DD9C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82E69-A934-07F1-95DD-DCCF4B35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9C37F-1C1A-2B9F-EC51-692ED588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07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124FC1-0A2F-C7B5-74E7-1A0FEFB11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000EE1-3235-252A-C5D6-189DD8D8B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C8F12-EA62-DA30-6134-2736F1D7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3A0CA-E4AD-BBA5-F5D7-9591BF9A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99D3A-4889-2C8C-84DF-A2629FC5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E6CD0-1230-0DCA-70BA-ADCECDFB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40DB1-2CD2-1A07-E66B-C620D2C0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0F632-3AFC-1F78-00B5-F247A7D6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30826-3759-2A55-0D21-10E5DDFF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B2D06-F80A-FCD8-92AF-B6AD353D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2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EA4B3-4876-B238-6B74-CA1F058C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79E09E-A4A8-78E2-C954-24645D819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21483-FCD5-26B8-ACF3-E282A4B4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78D32-1598-FEF0-D505-37DC2DAE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C637A-97B4-AD4A-947F-94F1F9A0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2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B39BC-0102-10D8-31B5-77CC23EE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13ABF-420D-C25C-5BDD-1B67D7676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A7879F-BF38-ADE2-198D-3BED930B1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5AB8F-CB20-0F25-097D-FE89160E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4B008A-078E-6E52-64C1-259FC18D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CF7266-1238-7C22-A1E0-58DAB2D0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1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DD119-44BA-0446-1A70-A0D41977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F28530-A086-350B-F8D6-9B755786F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7ED446-D374-DB0B-131B-F2C0881B1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8BF7F5-92C0-0DD2-3200-E8C1E566F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69655C-1043-4CCF-EB3F-1B78836C6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563823-CA57-6E54-3DD5-7DCE569E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F87E08-C2E7-CD39-D79B-7728E569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6DB817-2097-4183-D4E8-07AEA486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36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DC855-E021-4215-FA6C-92FB763D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8B6390-5E11-7CE6-89FC-93833A7A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C31E4A-02CC-5E6A-4868-D1091D61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CCDB44-E79D-5EEB-A8A9-3557A881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08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25D92C-4E69-A34B-7539-EFC7D7BD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D8048D-186D-75D5-F712-E89E9F76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87CEE3-D796-B793-88AF-12F8EE85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2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186FC-32EB-133F-A52C-BEEAC83B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EAC52-03C2-7E80-A08C-D339624E3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4B2D11-5864-9E94-ABB4-F9E34881C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5A834C-92B7-F5E2-C71A-AD189453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1206C8-7655-22CC-E11D-8AB75469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E5A56-DB49-82F5-768F-C82E08BE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4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0C28F-56F6-FF83-849A-A54AD695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4B0D8C-4639-67A9-81CF-0F94FB447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241E2B-2AF8-E3A9-3EBD-DDCDF99F9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0CF08-78DD-E3C5-659D-8AA738E5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6F925-29D3-0309-733B-9E25DF6C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B95E6C-739C-4143-7D88-06EB60CC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4FD07C-974C-93E0-BCD3-24EC3980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F9A12-1822-EA8D-DD12-E89A3F29A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3E114-1D6D-B420-682D-CA886B33D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08485-54B2-6FCB-7E79-572F1FB59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6DF79-A069-11DF-BCD2-D4D24B076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6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010" name="Picture 2" descr="2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2024-03-10T20:26:43Z</dcterms:created>
  <dcterms:modified xsi:type="dcterms:W3CDTF">2024-03-10T20:26:43Z</dcterms:modified>
</cp:coreProperties>
</file>