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8BA59-7ADF-A2E5-BFEE-9BB65CBB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69F63E-FC84-1AB5-82D4-A4294593B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BFB05-A8C8-EC35-3D77-C740C404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7BC57-FE5E-0C26-66DA-F1CF0AB8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1E4E1-E18F-7C50-0936-89881433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5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6D4C0-72A1-F9ED-C612-87FD0D96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C7B07-5860-51D2-A6E5-381F3CEA5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B68E4-3BB4-43FF-8EB9-6A34CAC7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764A6-242F-006E-0AF2-9BAE6772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7B442-9CCD-D7D0-EB6C-BB8B638F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9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E7817F-888D-123C-4F12-221BAFFE8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9DB9E-EBF0-3BBD-E8EA-5402E8C5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06542-B55C-3FC2-DC0A-F1D190DF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7EFF3-5854-BE89-2933-4BC903C3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ACAB8-3721-6606-3C60-14D8A754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7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37845-A042-8EEE-7E35-8BB64627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01580-2B73-6AD8-4C09-8D1AFC6B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FC0D9-B6CE-BAD1-EF24-46197CD0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2CCA8-8BB0-8785-71C4-4B80D499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9EF27-1A9B-A3CF-F826-6E2F405F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5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097CA-4FD8-918F-CA67-03384326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EF9AEA-5CF3-4086-3F2D-21D307C5D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2F431-C0C7-4AA0-5F5F-6C63A93C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35859-DA01-7124-8C94-90201B6D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B48CA-57AB-ADB1-9D28-C0ADCD6C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86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A643D-8D77-2317-FC40-11B30F59A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DED19-D10E-107B-CC92-6CA1083BB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5BF142-3871-30CF-77A0-AE26A0DAB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D2FF4-EBBB-088D-97C9-E66835E0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39EFF-F4AB-E308-40D1-5E5042B7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F86B1-C9FA-3E38-07C6-5BDF1DFB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8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6C407-A95D-D883-CA26-BC3E95A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18573-502B-2113-CAC0-B10F7467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ADD14F-8110-FB3D-1FCD-610652B8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00E99A-A418-3DB8-0EED-8F8F10B86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220B23-6298-8EDF-4A69-3F094FB4F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EBC9B1-D795-0D16-C336-761A1023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B598B4-AFD0-18D5-2B2B-94CF6316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241971-82DE-88C8-0082-98907FEC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775B6-C411-D770-0220-9EC57CA5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9F499-5EA2-8907-D682-991CBF6A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D5DFC0-C145-F20A-C055-25F09A54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35B87-3CFB-A66D-6D3E-F75074CD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2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49F3D-CC78-4AC4-256F-2E069638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6B6B0-99F0-9B7A-66DB-4AC359CD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5DCD70-A9EE-D237-970E-C8D286FB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1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4302-0B5A-086B-D3F8-6D1335D0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9EB97-55F0-157F-192E-0A763671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278089-F868-B380-36C8-FDCE675D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2D261-56A0-C7C5-2E4F-03232FF6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084F0-1655-D503-14E5-14291F49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54CB55-B38A-442E-25EC-CB7D8FFC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6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CC148-6E75-51F3-E251-47B684BA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33F39-129F-7E88-C46B-B9512050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5EC6E5-5D1C-73C2-71DC-00F413CED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F5E6B-004C-F118-AF9F-86986D7F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37D0FE-E58D-1D28-9749-A8A2267C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F46F8-58B4-50A4-DE4C-C4180C6E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5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8AA99-F355-C8C7-4C7E-CC2AB6AB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074FED-E240-B9A8-A7EE-46FA4D09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A8441-AE6A-F4BE-6B8F-5A6C4DEC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3F00-2EA6-4877-8D6F-7D733DF0D7D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95300-D263-DE69-1230-C57E387F2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DA65E-D47C-9186-A44C-1A97F4B9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1CAF-3D42-431A-B1DB-3B04314C05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98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082" name="Picture 2" descr="2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2024-03-10T20:26:55Z</dcterms:created>
  <dcterms:modified xsi:type="dcterms:W3CDTF">2024-03-10T20:26:55Z</dcterms:modified>
</cp:coreProperties>
</file>