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47994-9A6F-F372-1949-AFCD1B94E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A03BB-C3AF-DA4A-76F8-59EAA37F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79725-EB8E-2463-E218-B5BE0A41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8DF43-0858-1D00-7138-66AE5F67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2D0EC-189C-3AAE-B974-32B014AC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7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A48B3-87CF-194F-9C5A-72B8F432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2D1C9-F2F5-D4D8-6757-619FCB43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AF637-0760-F968-DB24-F9B893CB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3F1A8-F068-6CF3-73E4-F8430215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D0B6A-A10C-2949-CA2F-9F7CAF8D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BE53B-9CEB-D145-AA15-2DB72B9BD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22F621-0479-924C-1ADE-D4577258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A8E60-640B-4D4D-28CF-E815F50A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80509-57EC-9CDD-C5A4-8FC317C9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43B42-9769-16C4-D453-AC704155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6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353D-2197-069E-62A8-CA941A58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B43D7-210C-54B0-A7B2-58A939C8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51E1B-1926-1DD9-DA13-012CC937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BA368-DFAF-DC3E-5C15-A9BFC268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9F603-A408-EDF9-5F19-1E474B79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761EC-7941-9970-A642-049CE052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27E9F-63C3-302F-95E4-4E1533AE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E9F47-DA96-1B1C-8E6A-82C30082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1D42F-6291-FAE2-9139-14472C6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35AF2-F236-4EEF-E28E-5DEB1D16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1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D85C9-5E3B-7BC7-AD1C-4FCCB95F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7BC26-A0E9-FCAD-DCF5-902D14CA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BB2E6-2537-CB9F-7CF5-5F23886D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E2B24-C4EA-ECC7-E281-D508117A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D3BA1-66A5-3033-5177-2E0A3B3A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1C8B3-AE6F-AA95-3B4C-7F50AD41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0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B0D9-B00A-2C0A-B91A-8AA84564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F2C49-2B3B-AAC8-CB57-C274A41C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98858D-B914-973D-36EC-F1412E080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16D84-CAE8-0B72-7E88-632368BF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DB782A-0030-305A-C914-A3E45121E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D15B16-5069-794E-1BE4-7388F1A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659EE6-7F3A-F809-34DF-75CEDDD1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F07A1-B12F-770B-06FF-6966FFB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2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C312-636B-3727-7AA3-AF3A8DE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F7B10C-08C0-0F69-44D2-56FEF930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3832B-0D7F-84ED-A0A2-F76169D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521A2-BABD-5393-AB6C-834E40A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EAF7B1-19AD-C3E4-FE52-01532430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1A9F77-09F5-6C04-6F58-79813E64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72EA2-AC8F-6C7D-F4D7-F722E7FD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4D6AD-F62C-8266-7DE8-8FB5E35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0A242-91C1-F2BF-0A9E-CDBFFBCE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ED379-E25F-467D-2DF6-C7E190E2F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C5AC8-8EB1-776B-C3CF-9D10CACB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8354-1B92-E4BC-0BD2-918747B9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BF05C-7473-E15C-3107-5301133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AC65D-7350-8A57-EFB7-700F3C85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106F62-F3C4-DB89-B202-FA609E754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A74E1F-C8F5-0526-3697-ED47D492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34397-4A62-3650-BD15-49DE21D8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24EDB-D333-BCA4-23E3-4DD52BFC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2AAF3-0E5C-9719-1CC5-85232C06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3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BAA870-1D65-8D9E-2992-8324117B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A49B4-62C5-C3C6-95E8-5FD85D04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6E061-7E3C-AB8B-93B7-9F05A5C6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8001-B6AF-43FE-A5FD-039A94D783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F3327-D5B7-4F29-E6F0-036206479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1E3AA-E2D0-0E3F-1541-ED78424C2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3FDD-65FE-4B24-BFFE-3FFE2DCDD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2024-03-10T20:26:59Z</dcterms:created>
  <dcterms:modified xsi:type="dcterms:W3CDTF">2024-03-10T20:26:59Z</dcterms:modified>
</cp:coreProperties>
</file>