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8FE24-4D15-2B3F-B2A5-D7BA8C0E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4EC1B-EE4E-FF27-645F-D64AB5F9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E27A8-7609-3813-3A69-9CC251F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A82F-D08C-2804-5BC8-623BBAF6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A7AB8-A546-93B0-3A9D-446CB833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A4C4A-B579-DFE4-678E-2A0FF38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B1C39-C58E-302C-0082-12CBF715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2710F-D275-780B-59E4-E7C877E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B0B06-0E57-7777-9CB1-5424BF9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C6458-1060-30F4-C544-D8A0109A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0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1F1D6-E1A8-D2AA-4818-DD724B04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AA26B-AFB8-3EA5-5868-54E0657B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90BA6-ED35-E10B-5EF4-E9BB990B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30DB1-CB0B-C38B-692D-5A0C7705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3F831-36D9-C381-1975-C8C892F9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D2495-E929-C304-ED8A-A2524190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E95BC-7610-F8EE-0803-14F1E557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6B61-F4AC-4DEE-08AD-DBD2E73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5A5F9-AE69-8494-5D05-C60CE83A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8EAD-3AB9-1282-8F43-9A9DA3E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657B-13A5-6B0F-DC50-C84C9F6F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82A5E-E519-C855-A436-7CC29E9B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B493D-7B76-8ED2-8695-FEC98B2F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847B9-7A9A-638A-A815-36113138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60076-B68F-0D11-1443-612270BE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E8E81-58C7-CE26-E73E-3DA5606D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69FB1-7061-1A2E-7CB2-FF527DC19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AB103-A823-7F4D-D378-D6B04F83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C0C2C-7E7F-89A4-4B0C-47730113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914A6-AB73-92AE-CCF4-553C2126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78D43-2A6D-B674-3E53-07EBF7C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DF81-6037-6B26-31B2-D0CE5DF4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95811-0272-AA66-CD99-E24DE0712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BC7AC-FA65-86C8-9630-A6CB4EE3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B362D7-3C60-85C3-DBD8-B2B02A5A2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0793A-7DBB-6506-8F1F-68FAA5F2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E08D1-D74A-916A-DFAB-0B5256F3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FB30E-9F80-9423-8955-D5FCBF1A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D0CC5-89F2-EB27-6503-133696A7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CC108-82F1-A567-AD6D-46697679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B95C8-9087-9F00-6A91-0CFB0FD2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11A09-16CC-CEE9-7B17-C2F51BB0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5A294-E719-D059-58AB-031FC83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7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02D8C-A423-909A-AA73-ACF947E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724E5-5E9F-8EFC-A0CB-A75FCFD2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F114E-A47C-5212-83AB-BC576293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2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98A47-79A5-9738-8A64-E54C67C3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790E4-1F8F-5325-5C0E-52978BB7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6C58-FB2F-BAD4-F984-31F811A1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FBF43-C023-D7EB-B7CA-5592815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16C8C-0C0C-41CF-BC12-081045B9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65D69-CE6E-D101-421D-CB264A8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FAE6-7E21-D3A4-0C3C-91AFFBA4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1B566-6EC0-7DF8-7ECB-117EB6C1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84006-2934-A973-585C-8F072D9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E6FFE-54FA-9434-21C5-D311D74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CDDAB-325E-1F1F-2DBB-1356DC86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45239-D925-DFF2-8337-CB5C1E1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8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FA675-A9E5-B4B1-5B97-F0818684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C0743-C8FD-7866-BB70-2DB046FB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D0088-F6D6-5023-0198-16B2547DC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46B7-374A-4E21-AA45-258B14E10C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1923-8B1F-77B3-F81D-F94373252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D1C42-957A-13B5-0E48-F54BE740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006E-B8A7-4AEF-8733-87FF12F10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 descr="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155" name="Picture 3" descr="29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5156" name="Picture 4" descr="296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5157" name="Picture 5" descr="296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2024-03-10T20:27:03Z</dcterms:created>
  <dcterms:modified xsi:type="dcterms:W3CDTF">2024-03-10T20:27:03Z</dcterms:modified>
</cp:coreProperties>
</file>