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2216B-F3BE-F155-3242-BB784466E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BFA916-0856-8CEF-2285-D16A63949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4C1E2-4B26-7F7F-C430-7D71D6B5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E7B38-0DE1-8AB0-41D5-52C8A4D9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2A528-EC00-6954-8D04-2BC01996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94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11058-5AF3-501E-0088-A0F984D2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E84289-4E88-628D-19CA-3E2FEBF34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FD3AB-133C-632E-0136-A69B8C67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9065B-1086-2987-E01F-52835786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512BF-7D94-EB3F-CE3F-65659AB9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13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ADE3C-C993-2107-2517-FA61F34CD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55F629-DFD8-87A5-BD65-3EA573E2A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433BF-5347-0A2A-510F-FDC8A269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A5903-1695-55CF-882A-76117127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7CCF5-72F0-D177-18CA-5FB53314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5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A0B80-3246-CF6E-A72C-E72A4163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CEA6B-EF1A-B8EB-3458-225029C2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88703-2F5C-FB60-14D9-A7F7F42A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1BC47-AE0C-7BFC-1273-55C24486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3CF97-62BD-B1DF-5132-1CF3EA30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5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06F1C-7D0A-FB6A-8C97-FD82A432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DC05F-77D5-B7AB-AF74-4F5AA3C2E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26950-DF74-548B-068F-700914CD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71F00-0445-7CEF-32E6-EADD29CB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AFE91-F5EB-2AC8-C9C5-85D4FFB9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3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BF56D-E4C4-37B0-27BC-F4CC41E6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05FB5-C3EA-D64E-10AF-9930EBA5B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98BB3-DAA1-207C-0E59-1F7207F9F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773F93-5DD2-3EB7-094A-C10102D2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E513B-3685-DB26-1C30-787A4468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EEC2D3-69D6-70A9-FF57-F8E6CB0C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87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4BBA8-DBF9-9751-4620-E5F440DA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68CFD-E3E5-C17E-C609-336513B14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249B27-E1F5-7F8B-39EA-BA0780980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605B3-4A60-6655-3672-6F582A903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E21A93-0BB5-BDA8-1EF9-2BC9051A0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8FE32A-7237-8F8B-109F-BF9EF907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DDB451-C41C-A39C-062A-139AF404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99EB17-FE17-5E82-ABFC-C4F487AA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2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AE99D-0CCE-0EB3-CEDF-AED506EF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6D43FA-B91B-4539-2B12-7D82B79E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C51628-5A5E-5E49-E45F-EE3C3678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4A60C8-C3E8-00F9-750E-908AFD8D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76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5D5018-0B03-07E1-4553-DCF6CADE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269A0A-4931-73B6-888B-AE42C27C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BA5DFD-70DE-4CD4-DCE3-CCCD9009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1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83BB-54A4-7387-BB90-E88B5B39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4ED2C-55F3-13D8-5AB0-486E6C6D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C7F8D-1D52-FE2D-729B-CCFBF1EA1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7C7B1-B8BD-EA05-553D-3A308911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3579E8-5372-513B-587E-5C46F810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26F83-EA19-27E4-4804-413E4E52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3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AC474-99B5-51C2-E18A-D09D48D9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2F8FDD-0912-2B3E-EC7C-04FA1BBB2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5465C1-BB75-F475-2404-A7A1B4BBC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4F5DB3-1766-0CB1-7CD7-D40F11A2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60FEB3-1644-6A2C-F4F6-B63085A8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6E0B91-9071-EC80-4D4E-0DF5DFC9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3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773694-A788-6852-E0A7-41EA4254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7D0A48-59ED-DBEE-8D28-DEFD183E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3E97E-6FF0-EC5F-D39E-B5E2D8F15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1E28-A008-4C8E-84D3-32BA113F65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70EFF-F644-D284-1D53-493AF6C6B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4476A-82A6-071A-5E3B-A24731DDD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5C624-E60A-4146-A34B-A13EF1720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38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178" name="Picture 2" descr="2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03" name="Picture 3" descr="29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2024-03-10T20:27:12Z</dcterms:created>
  <dcterms:modified xsi:type="dcterms:W3CDTF">2024-03-10T20:27:12Z</dcterms:modified>
</cp:coreProperties>
</file>