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2D0D4-E98E-3F4C-B6EF-5EE9C673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5536C-310C-1171-9F31-8FDE81B7E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9FCBF-C326-2194-F38B-669F9062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BCFA0-9827-AAB1-DD81-92E36E6E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78343-1A68-6165-77DC-6E5D7F6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0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4FC7D-74DC-04AB-D903-D3C6DC6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33BFC-8FE3-6923-69D3-4C790D931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4EA8-F43D-E3BF-1568-58BE8D35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8B470-F0C4-75F6-F919-AA5BFFF8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7F965-F597-A8F6-A894-6295676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2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17F9F-802E-F2DF-8CFD-6D3DD62B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4E4812-8FF0-3E58-C187-958AA4295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81B6E-6A70-33F1-A59F-76651D73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03BCF-9C8C-CD84-D62F-2C5374FE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47F06-DA0F-751E-948F-906E57E8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49CE6-E62D-BC41-A83D-8CD008D4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7BAF3-D918-4A47-1467-99560F1D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47E0B-DBEF-F01D-B581-ECAC4959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BB4E2-1142-57FA-58D1-56C91F07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62E89-F422-72DC-075C-1CDC4CB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9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78705-5E34-1A6D-325B-764C4CFD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32917-5195-8243-EA3D-A80CE207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4F5E2-D0E4-78E6-7412-B9208DA6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20B73-2A98-15FB-A33A-21C59D60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33E12-0C26-6FAF-454B-07AA56F3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8074-2E20-C01C-B993-89CBC03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F74D5-2C27-B376-279E-E35C326BA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E724F-129B-D0D1-92A3-2BDBF2BE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B2EE0-E7C5-1F9C-B4CE-53DFB122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BE160-E0A0-A4AB-3C27-69959D07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7C0882-C835-7A30-A178-21F71F23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72D6B-59FA-73BD-BF40-86447147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4E7137-D803-D42D-439A-5A040A31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22841-C548-4144-0D48-F565E58CE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E5BD64-0803-AFD4-F593-755BDE43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1FE38-3C86-5C0C-3DE6-FE37E3B2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9F929-1264-DA61-582F-EE35D969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0EE21C-9495-6D7C-2368-8D3D78AC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BF9C02-0095-753A-8A18-3C1C58AB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AE53-3A5C-3352-207F-93D15367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BFEEE-717F-F9BC-654B-A815ED4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D600A-D83A-6EEB-462C-83628C60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43554D-789D-A884-1B2B-41FCA9B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55CE07-985B-ACCF-7B11-57E79F75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E8F5A-156D-0068-3364-FF50165E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74AD3-29A8-49B3-87FC-9B1E472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5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194DD-87F0-0740-70F4-8FA11E51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BD9CD-4D8A-A977-6FF1-E933310F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99596-8114-D616-069B-CDDDF7184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834BB-B80C-2066-11B6-C3BF780E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7E14C-32D2-1131-5144-D278AD16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E86B1D-F151-334E-6186-4A12771B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C1EDC-BDB6-6192-3D38-95CF30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66174A-0603-0282-D6CA-E1E31E4FE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06514A-2CE3-E150-C2E5-D58419E5A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2755E-D5D5-A257-E4F7-10BAF0F8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597A4-1A5A-FE59-D01E-0C0045FA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E2A25-4BE1-A69A-951C-88B517AE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95D54-B2ED-FEC5-A66F-30A40088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F956D-4B30-A3E6-75A0-ABE8AB94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FC29-01A3-E1B9-91B7-C0038F35C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B0CA-802A-46EC-8EA0-18A62933E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2DDC0-55D4-9043-EA83-2779026B6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C78E4-444A-26B4-F9FD-AF9F3A1F8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0467-2C8D-493D-983D-BF298A24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2024-03-10T20:27:24Z</dcterms:created>
  <dcterms:modified xsi:type="dcterms:W3CDTF">2024-03-10T20:27:24Z</dcterms:modified>
</cp:coreProperties>
</file>