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8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5E723-C6E1-08AD-3A14-EFFD8A989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A10EA3-9B28-3EB8-A74F-BE69A8538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A593D6-558C-6F2B-6FEE-25DD07B23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A99A-0942-4E5C-8BE3-BC129AAB68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6294EB-ACD8-0D86-59B5-6DC3ED8DC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567644-4110-BE33-0AE5-4B4F31933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7DBA-6E3D-4535-A78D-11AD5FB99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169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77DAAE-4DEB-6C5F-5688-E5335ADF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6B6EC3-4327-98AB-6E5F-3A72B71C3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AE3B5A-6BAF-3C82-8C0B-419BA690B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A99A-0942-4E5C-8BE3-BC129AAB68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4FC423-1F24-360D-1B4D-374F8F84B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641AB3-26B4-7E7E-D615-205066CC9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7DBA-6E3D-4535-A78D-11AD5FB99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520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1ADF5E-2641-7A42-79B5-8ED40CE67E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F134EE-2B64-55A0-76AF-B2917FF5C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E43FDD-9825-6763-8F5F-732F382DE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A99A-0942-4E5C-8BE3-BC129AAB68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1CF17C-B6FB-1DCE-0956-5536405EB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921732-034C-9B03-6ED1-6AC7466BC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7DBA-6E3D-4535-A78D-11AD5FB99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422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0C8426-D63E-CCA7-1E0C-539383A03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BA8830-CA7F-5DB6-A93E-B19DDAAF9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358147-9271-0780-C503-E0377C65A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A99A-0942-4E5C-8BE3-BC129AAB68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BCFF2A-932A-1A42-2DC9-8307299BC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D1A8C5-046F-91ED-8416-A38BB0FE6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7DBA-6E3D-4535-A78D-11AD5FB99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01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C5B1C-DDB3-BF9D-09E4-5F152F909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F867C8-B7A2-3AB5-ACCD-368967662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6CAEE1-929B-A2C6-0E0F-B7C41F606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A99A-0942-4E5C-8BE3-BC129AAB68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481BA5-82D2-6556-3750-8C8F150F6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FFDDF3-2571-83A6-3A72-242215D7D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7DBA-6E3D-4535-A78D-11AD5FB99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61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572E12-6B96-4188-5D90-41A358F47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2840D4-4BB1-0782-304F-CFBE2F5091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88BEA3-F63C-65C4-4117-31C8328BB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1D00CF-745C-D914-C8EB-193FBE9B5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A99A-0942-4E5C-8BE3-BC129AAB68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ABC092-BBB6-A117-22E2-EB22D4DE7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601C33-E044-4D7A-EEE8-00A577137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7DBA-6E3D-4535-A78D-11AD5FB99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167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1B4F2B-E921-A7B9-E70B-48EE437A5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8FCC5B-9C2C-3135-212C-FDD6B16B2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654737-3E71-CEE9-AD8B-BC4FB7D7C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63FC1B-A948-DC52-B98C-3F3E16C8FF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295608-5FBB-99D5-DE2B-B33C2E73E3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5512CD-5013-E1B0-F8A0-DC40DBEFB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A99A-0942-4E5C-8BE3-BC129AAB68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5CD998-B910-92F2-E912-8659E978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7ED14C-ACA0-9D95-9508-A22B6BAC3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7DBA-6E3D-4535-A78D-11AD5FB99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256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46A1F9-8E7F-FAEF-970E-094C4552B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534A85A-7975-318E-E748-5F0563E5E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A99A-0942-4E5C-8BE3-BC129AAB68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C76B1F-269F-AC84-85B9-D0CB893BC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4D31B8-F215-6F88-CE24-CBA6CE197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7DBA-6E3D-4535-A78D-11AD5FB99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83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36E732-571D-86A5-C554-6A9A36117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A99A-0942-4E5C-8BE3-BC129AAB68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1FB045-9AD2-DF06-A8B1-EBE7FC8E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6E8442-A984-6149-F887-7F97328EF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7DBA-6E3D-4535-A78D-11AD5FB99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998D7F-E8F0-BC99-E1CA-1FC85C5A9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743BFA-BBA2-C00E-2140-A39D9A564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73CEA2-E056-B4ED-A37E-3A8A0181E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9119CA-D1C4-5B65-5E97-F9B412BCB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A99A-0942-4E5C-8BE3-BC129AAB68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6AFC42-8FC0-82C6-F5E3-CE07F48C9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5B4A13-114F-C0DE-8FF5-39B63B9AB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7DBA-6E3D-4535-A78D-11AD5FB99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981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2327D-B868-0329-E9BC-A485611B6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931EDF-9E6B-6C2D-51F6-7C6AEA5EBB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4A2372-426F-6D78-A548-DDD02FE12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145F46-543F-FFBE-7FA1-F8C22EE80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A99A-0942-4E5C-8BE3-BC129AAB68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FEE184-144C-8431-FD75-84DC98932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B0894E-624F-D6C2-BC6C-D5FD92EA7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7DBA-6E3D-4535-A78D-11AD5FB99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52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E6F80B-C802-BD9E-BEB5-2FE578CE1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8F5EA0-ECE2-B6D4-BBEB-0766497B5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18FCCE-ECA8-B79F-EED8-CAED586AA3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CA99A-0942-4E5C-8BE3-BC129AAB687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C51DF1-8E44-3C20-CF88-851DCD2E4A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F52EBC-53CC-F2F2-2000-A5B2A14F5A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D7DBA-6E3D-4535-A78D-11AD5FB99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417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274" name="Picture 2" descr="3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299" name="Picture 3" descr="30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2024-03-10T20:27:28Z</dcterms:created>
  <dcterms:modified xsi:type="dcterms:W3CDTF">2024-03-10T20:27:28Z</dcterms:modified>
</cp:coreProperties>
</file>