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E1148-CD65-B0AD-C904-6D4A402ED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5905B9-B675-0D0E-7DA9-C98D9EC47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2020C-E7B1-CEC7-3E91-8A78C606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5BE7E-D2E0-4FB8-6F97-73AFEB4D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84E50-AB6A-4FA6-8D5A-23987367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02D17-70CE-DC2D-93AE-8C293231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FF137-5FBB-263D-652E-C72FFCADA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DBBA2-5953-B49D-3532-88645C30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FBEF8-9C84-463B-7A6B-2080D6F7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1EBC7-8BEC-69CD-B5FB-7F733423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1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130133-3902-9E85-F38A-477583F30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6D9DF7-C8E4-5EC4-A950-0ACD959E5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99911-EE97-A859-6962-BEDA93F4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7BAD4-A1D4-2B0B-BE60-E54ECD08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FFA96-2CB7-D578-1657-62001147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0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0A246-C492-D825-07A1-56903EC3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2389F-BCF4-6D5A-2DCB-F22C85B7F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B82E7-8453-2188-2B8A-658A9FF8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8C92D-7472-1CBC-DABA-05776B08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560D7-6EC6-5E4E-F91C-4EF4E09B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7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572C8-94FE-CAEF-C687-6F68690D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01ED7-C0BD-99D9-B04C-2D040A9FC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30EEE-2841-2E37-4F11-43C6144F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FB8A9-5F18-3B69-1C5C-FCD8DEB5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B1123-7E43-6904-32A1-B937081E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63C6E-2D38-412A-4EA6-D10BAE56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07ECC-0BE4-11C5-75EF-F78A5F869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100CE-6A12-E244-4EEA-BBD367A6F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12135-74A3-3298-0467-01D83EED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9A9892-2979-7D16-0436-1DE66543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24F67-8052-512D-EC69-45B77B64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6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AB8EC-B4DC-F9D6-CD9A-BB1D0484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5170C-D32C-6A86-7E17-E4C6ACCB9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FA39F-BF60-DE3B-AFBF-AACC73521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6C45A2-41B7-FEBC-6354-E4060D3F6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34041-8497-3815-890D-AD45AB28F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B580F-76BF-D214-9255-5DDCDBE7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27B93E-38B3-34BB-1BD1-6901B112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596E11-8D97-D97F-C1C8-8039D8AF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2D9D8-A2EF-521A-1A97-F60640E9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71211-77E2-7652-70C8-2122A5D7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E7DA33-8BA3-9E63-7F80-7A45CBD0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CDEC7D-7EC0-0738-9A73-E32C7BCE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13B3FB-69A8-35F2-D4F5-0C518B48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D39697-FE68-A422-4A67-A955BE76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E093F6-4371-A818-5694-7D81A50F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9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D0C53-2AE7-0745-C35F-E3CE51A1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ACBA4-872A-307F-FDB8-ADBC77BF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A9D048-6531-57F4-648E-3F08259F3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79467-18FD-BC62-0A17-163FE21B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01E74-19EE-5CF4-253F-CF36A5B9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99BDA-D7C6-6311-24F7-F45780D2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8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651FD-E291-A452-8C13-755EA060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A6D9DE-25A8-818B-C817-295D6327A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115F10-1128-AE05-751D-E0B29DDDD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5F84E-D80C-4A57-D379-2064AC8E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449BD5-5E7B-AA04-A3A9-307D1150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5E430-8301-6E16-2196-E6E0BB9B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6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F2EC76-3210-3911-43D3-8F89CF31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4A95C-153A-373D-04AF-057132CA1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09D27-52E5-7C7D-E3E7-D74098E22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EE9C0-59F9-43AD-925D-063E09DC2D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CD314-3800-346D-C73C-018D4BA97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1301B-2885-BF53-64A9-F64555AF0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D1B6-15AE-47D0-A1A2-2151DC21E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98" name="Picture 2" descr="3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2024-03-10T20:27:32Z</dcterms:created>
  <dcterms:modified xsi:type="dcterms:W3CDTF">2024-03-10T20:27:32Z</dcterms:modified>
</cp:coreProperties>
</file>