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4A2C-92AB-7D3E-BF3F-85F1D954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8ABD7-7801-F72E-8983-6DBF6877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F1F3B-CF9D-1212-0C36-B50694E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1CBAA-CB0A-EE60-D7EF-A373F0A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F73AD-9497-E73C-8FA0-5292D2DA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F921-2E5E-73F2-AF98-57950FED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042E3-B367-F8D3-602E-78D8A2DA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5569B-2FC4-83A9-51FD-4551CE88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5E63-2491-26A3-C9B1-6FAE961A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17362-0036-F9E4-4DF9-2443D5DE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E87B9-B9DA-81DC-14F3-D34E77B2C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95F39-D649-3BC9-061E-D7388127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430E2-89B8-7B00-22B6-C8CB947E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D0825-5FB4-8860-886F-C2EB5913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29807-55DA-CAD7-856C-84B5D298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AD6B-6E84-EA1F-DE9A-E2BF971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8A737-08A4-1BDC-6CD2-B246E368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A61A1-70AF-0625-3C1E-BE91AF7A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FB69F-316A-914C-99F4-F9EA0704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36F14-4AFB-535F-7FEE-0820B978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7780-1047-A923-0F9B-A26AE8D0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212AC-5F86-B764-C977-0B58AF47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84E04-D873-4A97-BC3C-552214D5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0E7D-8A36-D8EB-1398-704ED3B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0388A-E1F4-B5E2-654C-6F72DBC6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3469-01D6-4C05-C21F-05011C3B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1EDD4-0B64-D152-6CC5-D817C8FC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6315B-5D7B-BFB6-CF46-EEB0BA81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862EC-E6D1-0C54-52D5-3449EB1E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E0060-B259-AC4A-D241-AB00703E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8CC82-C92C-EA73-67A5-5100793E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8B1F-3944-BB8B-9982-17FCA98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AC87D-0BE4-F5D8-6DDF-32D7EAF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76F60-4202-C67B-CBD2-347989E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56D59-2A30-2CFB-207B-43A1760D4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8A048F-552C-1963-3E46-39DDB761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46F83-24BB-46E0-B5A8-14326387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E12AF-3713-FC7B-4E18-F192FFDB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A07B2D-2A3E-8139-1144-CB416573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7DD6-FE1D-AD34-193A-B0712937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8368F-9956-697A-3A8E-F2C663B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A3828-EE46-1509-1665-92AE86B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1B65B0-059B-58A2-178C-CDFB7D0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01BD2-A3FF-CD27-EB80-6406D2FA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022DD-F080-D92C-539A-86B0900B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812F4-B520-EE76-F72B-1C900789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50E5-B48C-410D-F1EF-4FF6972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46BBC-67F4-8B84-691E-0EE32D4F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C9FC4-518D-5730-261A-3A6A3A23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D67D8-4E57-1870-8A02-96E95E48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D8DD6-AFB1-1AA5-03A1-5EBF70D1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11110-B8EB-F7D8-8EBB-A4D17ED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32395-8E24-0B02-9E54-C839EFCC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99809-0728-6DA0-5172-340B0F3C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F547B-C853-2867-6434-87FDA01B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43A56-E330-693C-84B3-E8836FD1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03411-17FB-ABFE-4DDF-36B98341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108F-FD71-A802-0AC3-CAB60FA8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9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213BE3-7BF0-8E06-45C7-62428E75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33C06-6E2A-07B4-7893-2E7C72F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374B-4706-C898-DDF6-B77168F5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4BDE-AFE5-4FC7-BE6B-28827A952D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5BFB-D567-DD5E-FC08-40E54C68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69003-65ED-C066-64E3-343FAB98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2A23-1E34-4F7A-B36B-50426E181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347" name="Picture 3" descr="3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2024-03-10T20:27:36Z</dcterms:created>
  <dcterms:modified xsi:type="dcterms:W3CDTF">2024-03-10T20:27:36Z</dcterms:modified>
</cp:coreProperties>
</file>