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1974-A25A-BF0B-5B8A-E81162B86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3C5DC-8FD8-5BDA-230A-8E315CB4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B9906-128C-50AA-330E-1F6A879C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8E96C-0253-F0F6-94FC-75976B72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92E92-79C0-748C-1F24-C5D42F99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8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C083-7E2F-3922-5DCC-ECB76455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ACDFA-6207-DE9D-8B3D-8DDE5C797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6EEE9-8452-1055-21AF-EF7BAC8C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EBEBF-9A6A-C26A-E05C-47183166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022FE-E14B-C7E0-01BB-A11DC44F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24E1B-3CC0-A598-DDA1-B59C917E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BB8B1-49AF-A977-4B2F-244FF614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0905F-BCF7-A2FA-A628-10E6276D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0AAE3-6202-408E-C202-1568DEB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4526D-54E8-8BA7-F90E-B54EA8F9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947D3-45C9-F7D4-7789-9E277033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031F-FDC0-1AE2-EF91-4409B80B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4719A-17EE-7DEF-3F81-B4B3D8FD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F634B-000C-4CEC-5B9D-58030027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90265-23D8-5C1F-8DB1-B742BD29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9211-37F7-9272-B221-EBB1D89E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92930-0F1D-F8AA-A75A-C2C0D705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C8F93-9AF5-5B16-91AC-DFC79472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B38D6-DFF5-FF2C-EF84-CE835FA4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E2311-DC0D-4AD5-31A4-5CA75769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BF95B-3E1E-CBB7-B309-1CEFBEBF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E0CDF-95B5-9B10-CF45-D2B04ABB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433EC-4AE2-2B9C-FF1F-88223663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95BC1-11CA-E1F1-81F7-5A429A40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4A4E0-678B-BCE4-DB69-D626797D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29556-F144-C590-4B1C-F43692C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E1113-4B6A-0083-D94B-546204C4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C5F7B-A8D5-CE15-9D76-E600686C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43E38-7281-C928-BE0A-F4CF7EA0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50369F-ABE2-B2B0-FCF6-9B6D773E1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29B71-7D36-947F-4137-529F85BC0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1BFF2-5958-C4B6-0CB9-256A943B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6A119-0ED5-5BBD-DAF5-E1571C41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7DE78-698A-A917-8705-9F91C92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0CBFE-D9DA-6223-B96E-785BB677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573EFC-D888-47EA-5566-98C82C55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83B07-1EF2-6D04-2F02-B08FB5EE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116863-8E3B-2A05-DABB-5D7F646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FA8AA-9B62-5A12-1E0F-BC90038B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EB32D-D501-DFDD-D2C0-9B92737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2EC35-D5EA-70C8-78AC-E0A35441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7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2B38F-68B8-2FB5-F772-6480302F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15099-6E01-22FA-0DFD-1C5C3F6C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B64D7-5A9C-A1D7-AE8E-5670E25F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82488-A18C-CD67-B0FD-CD7CC05D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CC376-D4E8-19DF-8496-64C85023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79CD3-7AA6-367C-E938-11D54770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1FAD9-BEBD-3345-F37F-3DCC6C8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A4B5DA-B171-23B1-5CFF-203E3FC33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C0954-1BDA-BD77-B7B8-6CBF555D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363A4-49FF-B025-443D-921E07FE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4DE05-FE3F-8A07-6B7F-91402CA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AECBA-0DC7-9075-F32E-A261777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5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21B58E-48EE-4874-0A33-51171B4B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2A7D2-CB98-6C57-F341-9289D9C9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C90C-49C4-E18F-7771-8A630832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8C03-02FE-4D6E-903F-6C95E6783B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DC155-4903-ED43-F18E-83FF47979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3D44F-918E-A50E-1EDA-84AAACECC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8513-524E-4491-8052-AABD9AB62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2225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2024-03-10T20:27:40Z</dcterms:created>
  <dcterms:modified xsi:type="dcterms:W3CDTF">2024-03-10T20:27:41Z</dcterms:modified>
</cp:coreProperties>
</file>