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8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C1ED9F-5F37-50E1-FCAC-212703464A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8B80E4A-BCA1-C42B-3136-444AA766B5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AC6DAA-7622-C0BB-0DE1-7EF399AD7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446D5-0FCE-4197-AA9D-5511CD2248E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42BBAA-76B4-8A3C-7B32-A1FEF64B1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F97B48-6DA6-0AAC-4F9F-0A0CCD956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CE66E-468A-4082-B8F4-BBDB1919ED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230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A22C0B-C11E-1BFB-9136-1952DD046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6CEE0B9-031C-3B68-B0FC-A45CEECFA5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607932-3346-F495-E14A-A11438656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446D5-0FCE-4197-AA9D-5511CD2248E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48FBF2-E308-D89B-FE5C-E5181A3F7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F5078B-1962-B88D-8431-6C0FCC37C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CE66E-468A-4082-B8F4-BBDB1919ED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5075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E3B9191-A72F-624D-E96A-1F26707538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D8709EC-4861-B650-2C92-061F55E287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72783E-9CDE-F368-FE89-145528008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446D5-0FCE-4197-AA9D-5511CD2248E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C64D48-AB12-0635-5A05-B93CB4903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E6291A-CB90-EEB8-81AB-F575A2AA9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CE66E-468A-4082-B8F4-BBDB1919ED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9541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9F47CB-4496-5B7A-966C-03C62C042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35E6D0-6EB6-28A5-338B-834383B82A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A0EDB6-DC43-F82A-E95A-5A1B7008F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446D5-0FCE-4197-AA9D-5511CD2248E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FAA290-29B9-D7E2-7ECB-E820F6E92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E26621-D17B-B9DF-F4B3-03EC56217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CE66E-468A-4082-B8F4-BBDB1919ED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2424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81121F-7CA8-01AB-0DA8-41768A2AC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06D4591-0015-7641-F55F-71175B6A80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5C61E7-48A6-C559-128F-9BDEF58D1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446D5-0FCE-4197-AA9D-5511CD2248E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34D369-B843-52DB-8C79-90D094BE6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894D64-1F9A-A909-8867-C1C604885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CE66E-468A-4082-B8F4-BBDB1919ED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4679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3F13D6-D568-161F-D399-57EEEA94C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D07254-5DB1-844B-99EB-14027D8E25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EDEE245-101A-031A-A2EB-718C4C9171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74E5FF3-071E-0C9E-EFA2-AE9EF6E2B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446D5-0FCE-4197-AA9D-5511CD2248E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17C03DF-2A8A-3F56-7E11-17F3DE660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3E6FC2E-42FC-69B3-EF84-69E0618A4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CE66E-468A-4082-B8F4-BBDB1919ED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3608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DF1DDC-D39D-2CB8-8243-155DA5F42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C8BDD43-AEFC-E00C-EDF5-5066FDE064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5B4D2A2-2AFE-0EA0-4D77-83847B07F2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507D276-56BE-F33C-3D1C-9F502E2B53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D716B1B-0A0E-B387-E08F-5DE489B57B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AACE381-6602-A232-83BA-D25696C87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446D5-0FCE-4197-AA9D-5511CD2248E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1D44B7A-A097-B293-7C68-649551FD0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B8B3DFB-BAE7-4066-6EF3-1F82ED8DD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CE66E-468A-4082-B8F4-BBDB1919ED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7310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FAEF4B-B2FE-3818-521F-11EDC8433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6BB2CF4-A3D6-9257-DE4C-9BF766C16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446D5-0FCE-4197-AA9D-5511CD2248E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776D9F2-C0B1-8598-23D4-F117B32E6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F7911C6-D88E-11AD-FBFC-917ACC8D5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CE66E-468A-4082-B8F4-BBDB1919ED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3550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ABD129E-FA17-92EA-49AC-F0679CEA8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446D5-0FCE-4197-AA9D-5511CD2248E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0207CE1-5268-35E9-198F-B867F0822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07905F7-736F-9A84-0B9B-DAB284263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CE66E-468A-4082-B8F4-BBDB1919ED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0105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0996F3-C0BD-2225-273E-580B4D267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4378E2-C35A-19FE-2F7C-CE98AD6132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9AAF019-9ADF-3D9B-7554-C7106BCA8D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E6D1054-5546-F8F7-D226-52D2C9ADE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446D5-0FCE-4197-AA9D-5511CD2248E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5536FD4-90B3-E637-07C8-40634F739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C16829D-B226-4AFC-8A04-393B7D9CE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CE66E-468A-4082-B8F4-BBDB1919ED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6717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9E9648-F422-83C0-CA61-9DB755DEB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15F83A8-96C9-ED07-86BA-6C4A4FDAD8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7DC20B4-000F-A854-5EBC-3E7AC6FDEE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FB0FCF1-1EF3-6990-F3B5-9468A8C81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446D5-0FCE-4197-AA9D-5511CD2248E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87F39E5-24EF-AACD-46BF-6063563AE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DBA3412-C9B8-0813-C197-26D0157FE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CE66E-468A-4082-B8F4-BBDB1919ED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4371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711FE62-F0B0-D8AA-C68D-F2FE93991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3ADDC76-5AE1-F01F-234D-BFFAB85CC7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C8A37C-BC19-532A-4A94-0DC1562180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F446D5-0FCE-4197-AA9D-5511CD2248E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57D943-CE45-D292-F86F-CC5688255D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D827C8-943D-845A-94A7-01FFDE2967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2CE66E-468A-4082-B8F4-BBDB1919ED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8943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4370" name="Picture 2" descr="30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2024-03-10T20:27:44Z</dcterms:created>
  <dcterms:modified xsi:type="dcterms:W3CDTF">2024-03-10T20:27:44Z</dcterms:modified>
</cp:coreProperties>
</file>