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CDE5-CEC7-F4A1-AABF-C88E6865F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5B7A47-40FD-32A4-F54F-C5A9D7474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CC5EF-A639-2B3E-4563-3FE3CA06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07C36-3CD5-BA8C-5882-730C62E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BAF1A-5702-34E6-1D2F-B05FB2E4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F8FA6-B12C-A84D-BB15-3AA5A2C0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92802-8F71-B0EA-A782-94C989C4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3F71E-27E5-3197-C503-590093E3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E767F-265C-CEDC-C165-E06DB9B3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3FD2D-2F61-06FC-81D2-2D3872B1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09149E-F5C1-FCB5-C1B9-DB4FB176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ABCE3-6DBA-2AAB-C30F-5A140A3B2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9DBA6-F5DE-9046-192E-3EBA2762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9F954-284F-4579-BDAD-CADB954B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92811-A181-E91A-9124-C2846AAC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5D34-FDEA-05AC-FB7C-F7F0E72E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4B7A6-D030-0B7A-944A-7267F848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5DB73-B29D-573D-3B5D-17F4358B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F9BA3-44DF-41ED-E398-7F88B6F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6864E-4203-C2FC-3793-8C40A7F5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47756-569B-C5B4-6D22-4F241B50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E5DFB-F2CF-4C87-78A6-C6F9BFB1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26B8B-DC24-5D4B-1099-CB00C617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9AABA-FD1B-D02B-6B51-3A4291D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C330F-F43B-45A7-D8B5-26FBF22E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EE1CF-FE8F-F498-449A-F4AB91E9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B40F1-46B3-DADF-50A1-8FA005C7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7BFB6-129D-0E17-1482-CD572E1AF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64D8F-D092-8DF5-43B4-4D0AAC1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01BBD-30E2-126E-F688-9D2E2DDA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9AD72-3A61-4962-BFE9-05DE75F1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225E4-B207-0BEC-B32C-1012448E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EE39D-1516-B601-2734-560313E1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3B892-FBFD-16BF-067E-AD38684D1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F9BE9-7AD9-EA1A-A75F-49F7BF6A0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71301F-5F5A-6341-A0FF-BE379200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24F00C-9401-B14D-852A-351DBBD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2BEAA-9C2C-4C4E-995B-8783784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80F30E-BCD3-5720-8C59-EAF5A648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5300F-E874-E472-C425-C9FD69C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0B9A70-52C8-B10B-6E94-193C7C28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DB16C2-3428-B77A-3633-E1E4977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82A60-5DAE-FD01-E004-3400DC49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2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54E21E-7B51-A41B-7DC7-13A09707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EEC8F2-6A40-F25D-9AA2-52852868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5686C-66DD-67AD-48DF-EF21972C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9708-AA4C-384A-4498-E54DAB6C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4B4D2-E749-0BE5-B201-DC52F636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7EAF0-B777-A164-DB17-132DFF81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D8FF2-FBA4-9788-E1DD-6706BE66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26FF5-DB1A-5390-A00C-2436FBEB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EB5045-FB89-7822-6A8C-C67E8007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3B86F-67DC-53F3-E89A-F2BAFA77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E71F22-D806-B2E2-C62F-44A62623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8428E-B01C-E96D-1033-E4434A81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4C001-B57E-B25C-7665-9883728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2B528-E9A3-B1D7-B0BB-76E57F7C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2542A-E8CD-AAF2-8F15-2C2CC319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6C3374-AF99-B5BA-B0CA-F662CA1C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81AAA-FA67-A196-2ADF-6ABF519D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7E6EC-5CB5-A652-D220-18FBBBAA8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282-B871-496D-B3DE-76C07203D6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2FE7F-302B-A4A2-E10B-1D0D73C0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31B0A-826C-9840-E5FA-803AF519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3F6F-0AF7-4C9A-B4EE-2D47587A1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 descr="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2024-03-10T20:27:48Z</dcterms:created>
  <dcterms:modified xsi:type="dcterms:W3CDTF">2024-03-10T20:27:49Z</dcterms:modified>
</cp:coreProperties>
</file>