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3FB9-39E1-D42D-883E-E4AAFB48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A5A2B-CB05-4330-765E-40072DACA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82056-3893-E09A-3C8E-BC9C355C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424AF-FD13-7051-4C6E-CEBFCF8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1D8D4-C426-D62F-F384-9A846994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E57C-1774-2DB2-E68C-A27068FB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6AEDB-DC19-58FD-8C7B-CD9C865B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369C6-C2A7-146B-0D9D-FBCAB9AB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171BC-42CD-7156-AA23-62BF928E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C48E-A5EC-B06D-4BC0-2C07930A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679D9-5DDB-ACC9-E6BB-7F0779B2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5B2CC-3A57-D53A-4366-ED5C8E80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A070D-9965-E841-87D9-8905F0CC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026AB-C6C8-8D53-C8FF-B26223F9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09D12-E071-FA4A-9F3A-7AAA8A20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BA3D-5902-D56D-0F21-F9CB7134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F3E4F-55B6-D042-1D0E-7302C4DA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12903-E4B1-51AC-66B9-FE2A2B15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FBABB-5057-95E7-BEBA-A2E471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5BD49-3F62-6A05-0433-A359C0B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21A8-44F2-91A2-97CD-588F92A2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3168-D967-CA1C-3267-C209B391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4B6DF-340F-9A35-36E4-534E1A18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DE10A-9EFA-A256-3009-BC684102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6C648-E6E1-E54E-3F93-95A4D0DA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B165-5A43-BCC1-3184-97216D0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3FB0-40AA-F126-1F71-11BDA2658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38143-6D8D-8465-0D07-03F045E7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0B970-D0DE-A553-C72C-4107B031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AD68D-CDB8-5314-08BE-96D44F79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0B640-702B-8008-E4E1-DB1191BB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D3C9-744B-B156-BB5C-EF76DB21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6BEF-37E8-DB60-1514-498B8BDD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0F36F-D094-8B26-EE08-93A616E6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BC790B-788C-9339-5280-2CE629CC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A0FED-E65A-214B-0CC7-5C70671B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19679-839D-163F-1968-3341F2D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0C566C-BA6A-9B27-F8C1-EB36941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B207C-1830-1FC5-3374-E7827DB8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89E4-62D7-77B8-3161-B980B92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22D54A-8B10-D567-460A-972B2E2D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77F30-7B6D-6F30-9C88-79182D03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AC804-DF2E-E18F-E1F7-F8FC12EC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82FF4-C9CF-79AA-65AD-DF48E9B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E688E-E7FC-84D9-B770-996B470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7503F6-3847-2B1E-018A-6D4CC207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784A-D8FC-BA50-D422-1DE0A7E1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754B-2076-929C-F22D-A000493F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B2717-8A33-82E5-94F4-8BA52AE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7BD66-6F0F-3B27-988B-1F7EC3C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E5A5B-88A3-B1CC-89AE-E1A89FFF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CE4C1-3804-C114-FA96-82DF344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13D6-7E2A-3232-0225-17B8BCF1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CB400-A53B-A43D-7718-0595E7DC1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82FC7-D72A-0869-3D73-1437444E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A8ED6-63C8-D715-A03C-6C6955F2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1A49-83BE-FCD5-DC1A-E31EA3C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E4FB-21F5-1C8F-E908-A16FD017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63400-9D49-4985-1F23-78AEEB4E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9C14F-2991-E47F-731F-AEB8E7F2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FF313-9399-5F94-7DE5-E89908B4B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DC494-83DD-5AC7-1A40-2DA4A7CAB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74103-B6AC-820B-4786-70B028B07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 descr="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43" name="Picture 3" descr="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2024-03-10T20:27:53Z</dcterms:created>
  <dcterms:modified xsi:type="dcterms:W3CDTF">2024-03-10T20:27:53Z</dcterms:modified>
</cp:coreProperties>
</file>