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9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D74FF-52BB-D84E-5F80-579B8ADFC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7C4435-FDD0-5113-5F9A-E60A75A94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A07E35-458D-559B-AE45-6E24DC215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16C6-DC88-4387-BC03-4B6D34A63A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953723-05E2-51D1-FC1E-3A648094E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F2F399-815E-4B7D-B7E2-6AF88C414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C963-F525-4924-95C2-289DF918C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43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3BFD0A-4CC2-D177-98A1-F08CE3AD2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08E403-D420-D6E2-C5E9-C4996E8D8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A55C86-7DD4-84CA-1973-528C7166F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16C6-DC88-4387-BC03-4B6D34A63A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17A3B4-E411-E42B-0D31-664F9585B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51BCEB-299B-085C-7660-B12A5B2F1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C963-F525-4924-95C2-289DF918C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150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E1A11C-187E-E54D-7596-14326BDD4F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D44824-B302-0134-5678-29E178C73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E6B0FD-4C12-65C2-999E-E952B9D0C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16C6-DC88-4387-BC03-4B6D34A63A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F6BD42-6AAA-2B9E-2697-56734E652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636ACB-61A6-E8F6-716D-3035B1D6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C963-F525-4924-95C2-289DF918C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860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8F3AB-E7D5-6A7F-9597-8042BB68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80332B-6358-3B7E-24EB-357BC40F8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2BEFFC-1FA5-21FA-5F74-9BA36A2B1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16C6-DC88-4387-BC03-4B6D34A63A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661E05-140D-CE67-1431-25173B2D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D7D849-8612-F9B2-DCE1-8079B406B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C963-F525-4924-95C2-289DF918C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153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D3D2E-4B81-240A-F2E2-EC7E05F69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68371B-8955-5C55-8856-5067363B7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40A199-8609-DAD7-F325-D992F61AF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16C6-DC88-4387-BC03-4B6D34A63A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4DEC2C-99FB-942D-633F-B8866F73E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DEAA10-BA8B-0E2E-6C05-66A264A66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C963-F525-4924-95C2-289DF918C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934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8DC83B-E301-C91B-8F9C-74D55089D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D181A3-9CBA-CBD9-C16D-06FB23F047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BFB485-188A-8BDF-5612-AEA6B6D97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C3A75C-6864-B151-FA42-326543B6A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16C6-DC88-4387-BC03-4B6D34A63A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7358C0-89BA-A3C8-A0A8-8BF82872E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C62B8A-BF33-A5C3-2740-B92D3257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C963-F525-4924-95C2-289DF918C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924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0A18FC-E1A4-0A8A-1D3F-D8DA6911B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5CCCD0-B81C-766A-0E6F-89069FA28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59A7AB-F71B-4A10-9A31-8CD94E9D7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C1AE7F-59FC-5667-2ABC-A9AD3D192F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444E42-2238-013B-DDFF-381B47861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68ED04-398D-9B9F-92E1-B6489CB83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16C6-DC88-4387-BC03-4B6D34A63A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EA05F97-3EE5-406A-7272-21C178C22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80CA287-BCC8-DB7F-52A4-616056609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C963-F525-4924-95C2-289DF918C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246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060B8-CCB2-7BD0-5C0A-83F439EEB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2E0197-AEBE-8E48-681F-59BFD104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16C6-DC88-4387-BC03-4B6D34A63A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2E2640-AF10-727C-AE82-BA61FBB9A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ADA028-E70E-4D8D-8FDD-1885DDA69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C963-F525-4924-95C2-289DF918C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444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B486BF-DC4F-F361-35F5-D5015A650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16C6-DC88-4387-BC03-4B6D34A63A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717C90-41C8-1CDF-0813-7ACA3C025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FDD0EC-51CC-3984-D62C-24EA545B2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C963-F525-4924-95C2-289DF918C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4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102328-E678-3BCF-2331-439EBC17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478E79-0418-7993-FDF3-E8A4F473E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B42CCE-23A8-D216-41F0-E08DC8309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B44AAF-2143-4BDD-31D8-983CED971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16C6-DC88-4387-BC03-4B6D34A63A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3FA29A-34B3-B6CF-404F-244C24819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BE92D4-03FE-BD07-5E38-C46610294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C963-F525-4924-95C2-289DF918C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76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F1EE1-4C1A-11B8-C676-2DD6CC799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39DB790-4F3B-55BC-BFE9-0C5D8FC0E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7E300F-9FF9-5D90-98CA-578F01ADE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19C4E8-3526-C3D6-7632-E4F0D8C9C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16C6-DC88-4387-BC03-4B6D34A63A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0FF348-9A02-3B00-C70E-4150BDC77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280BBE-25C3-101E-69E3-868665A9F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C963-F525-4924-95C2-289DF918C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529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48C6B6-8D3B-654A-875D-335649325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9BCA3D-706F-3785-F02C-FC838AD24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161D1A-78ED-A324-7218-E9B46A73D4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A16C6-DC88-4387-BC03-4B6D34A63A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EEA447-000A-4306-20E9-E7F254D92D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6D047F-2C3F-5E01-06C6-3D26DC300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6C963-F525-4924-95C2-289DF918C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285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42" name="Picture 2" descr="3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44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2024-03-10T20:27:57Z</dcterms:created>
  <dcterms:modified xsi:type="dcterms:W3CDTF">2024-03-10T20:27:57Z</dcterms:modified>
</cp:coreProperties>
</file>