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4A338-836B-842D-04DC-916C03577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FBDF8-0793-6308-02BE-95DDAF7B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D25CA-F6B7-5AA4-6F85-4B3B4023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D3EEB-D74C-8AA4-8A92-636626CA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D9D08-2233-79B4-6EA8-456FABDD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49399-C3CB-4E7F-5EE8-768F0E1F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AF75D-3012-6A1D-D32B-A1C2CB9C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69CD7-E095-63B2-13FF-0348DC8B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7E428-029F-2D9E-355D-5EECE3E7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72619-67DA-F274-BCB6-ACCF57CC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684FA5-B997-E9FD-BFB1-326B97AF6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57646-8BF5-B4FB-2B74-15F5BF4D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2A9C4-C774-4541-194D-BC7000D1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7E2C0-3B18-8436-EDCD-3A6DD99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85CA9-FC5C-8622-D068-7670D9C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727E1-9BE0-5827-6A48-43BAB3FD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4E64A-78FE-50FB-B959-369A907D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2E0A1-258F-5154-878E-2B3E0371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DFABA-5820-A417-7776-D2CE77DC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ED9C7-0737-8DE9-7619-174A7A44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20DB6-D303-C308-A87B-22E911BE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18DDC-AF29-F531-5672-AE59C2D2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32282-6AA0-0AED-FA6D-BDA26F44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ED53C-D676-E862-F388-0FCA431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90E3F-3918-858C-A17A-90874E0D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2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E11C0-9BCB-6AD0-E255-3DEF5F8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2120D-CF34-215A-1250-C4F46D754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2D58E4-386F-0809-9E9F-B05F30A43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4D5FB-93B5-4623-F861-BA072934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09D55-454E-DCE5-04ED-948FDF67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72657-7B16-57DD-73F8-027DCAE5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9C24-C859-4474-FF6F-605365A7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C6C5B-4FD1-A343-2086-4AECC4A3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249A7-4465-AD0A-F9FA-26BC2188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D3F87B-AA99-3CDF-BEAD-9DEB5D31A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C33CA4-B982-C3FC-E281-973893875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6E0FE3-CBD5-4F16-A08C-83595C7A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A0AED-F874-8877-183C-435B1DA1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B2C40-93B2-C782-1227-A268E82F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8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E06F-E364-02AF-D06F-24336295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1BD57-78D4-4383-130B-059E5658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AD66D-8019-6964-36FE-2FEC2ADD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2CDD6F-493A-CF25-59B5-51DDD994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EA1592-AE46-EF8D-E2E1-88746C0A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C6623C-34A6-3E9D-9F27-496FA4C2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84CC1-4FD3-45A0-D914-40EB631A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DB89A-3667-4ADF-270B-BC7538C7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9356-E263-303C-D1FD-8E314D9C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FD040-EF7F-A3DA-D132-558AF772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7C7DB-A7D0-ACEE-5372-275F593D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25B323-B7D3-87DE-E841-5AA43182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C17EE-38AB-0F0B-FDF6-23555820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5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0F89C-A9B9-7186-44B7-7DCAE651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87D51-A24B-E726-E757-FCA977297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821B7-CF4B-6E2C-8E5C-C40D9BAA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9A4EB-341F-382A-C02A-0DC761D0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F694F-5368-0D23-B89E-83E46527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605E9-AC42-AE77-6539-2729765A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1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A0540F-0BEA-4058-212D-15F4B0C2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D82AD-CAF4-0A44-3FE3-8B2FB006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4FAE5-13DF-91C5-E041-4E71DC682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E3B6-993A-4573-927B-2ED5DAC6C8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3223-C242-6796-BB6E-53F6BF9FC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9136F-0F90-9C36-AD0A-C70307229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A6F7-202C-46CC-AED2-AF4F88BF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3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4" name="Picture 2" descr="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1539" name="Picture 3" descr="3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2024-03-10T20:28:09Z</dcterms:created>
  <dcterms:modified xsi:type="dcterms:W3CDTF">2024-03-10T20:28:09Z</dcterms:modified>
</cp:coreProperties>
</file>