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576C3-1648-1B1E-B0C5-CBF001FE2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195465-C367-AA25-BE9A-1DB992343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6D8C3-B70C-5A9E-1218-7B686D3C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DBF14-230D-F047-2D0D-AC1A16F3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E07AA-E0F3-2F3B-C738-1855D8EC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2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86D48-91D3-5DD4-7931-E516B976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EA0BF9-1940-5B34-8921-D5C461E51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E11D0-8EB4-4B71-ECAD-2DE712BB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5FB78-4446-FCE2-B0EE-66FCCF06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D749C-B667-F672-2E6F-57F5122A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1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AACBB2-6142-DAB0-3E7B-AECC5CAC8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B7BEF3-A769-1BD1-7D52-4CA2C8964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2F697-8CBC-EA51-D435-B77637B3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8BD86-1876-7A44-960C-445C760C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BAFF6-7F55-CFD1-595B-8F119B96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2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B85E-A073-A459-13D7-A2EF4300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C247A-2FC1-8EDC-AD25-2FA3C2CC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99FC1-1C04-3431-0524-408D70AD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AB334-0A60-86F5-A29A-38DCE839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21BB-8605-4C77-A5E2-7CFC0A38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9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AA209-31CA-6BBA-787C-2EF63938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D5876-E125-5DAC-BB16-387456AA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B09CE-4C76-6016-A25A-116EF11C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A6D52-4C81-B8B4-5085-AC745256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BA4AF-C1C3-2380-7F01-ED1CFE34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9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9C712-2204-4802-C773-35DE5237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8D9CC-E694-5E53-6B48-0878DA430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93A90-FDF1-EB46-72F9-1106C4596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8B48E-A199-97E2-AA39-68F5FF55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4B53E-50BD-6C3E-8A88-E1216451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B0C93-D2D1-06C1-7B2C-33DABC8F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6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B3ED2-7820-3A76-476A-BEF28458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C3E43-35A1-27DE-F126-831D6080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A5ACB-01C4-F857-0298-C08E152F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40E3A4-EE87-C9AF-96E4-E653FF3F4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E63609-7FE0-CD66-87F9-2E98E5DE9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EC51F-BD5C-CDCE-5CD0-43492892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938B87-7076-0DFE-BF25-3D427394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CA2191-E397-DD19-7D32-E145919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681FA-457F-FDC4-2CBA-933B1523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851341-8275-4972-33CC-B5AF0CE8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5FAD4C-D3C4-22B0-325B-E4B13DB9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633989-B129-131C-71F2-9A60E580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C66894-D8B2-A530-652C-141E4F40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4A19C-5D05-C6AF-65F8-36E307F0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5EF3F-F5E4-735C-D4BD-B78A90C5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35266-F597-0CFD-4F4A-82F5015A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6E4B7-43BC-1AD9-FDF7-972C6220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D9065-AF61-E6BF-EDD9-EEB1F170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B6762-4EB0-A148-95DF-D2DB56A4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E5202-9F12-09E2-E83E-B1F1B326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1A8E7-0232-B550-C459-76992728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1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967B-47BB-C874-B804-65D8E7D2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4B7D77-A908-6FA9-086C-154181210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A08D2-A60B-1B64-55E3-0CA2DC2F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88A19-EBF8-1E9E-053E-A5E18D70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13942-F8EE-79FE-CAF6-8A70B344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E98BD-C6A0-C560-9DFE-4EBB5CBD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4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7E1228-3CBA-154D-1386-9B813D5E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EBF4C-2E4C-1C92-4F7A-76D5C648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00F98-2EE5-9455-5895-A54A8674F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03340-1B8B-D134-305C-AC6D21F88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5869E-C6A1-9168-135C-98CAD989B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38" name="Picture 2" descr="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2024-03-10T20:28:13Z</dcterms:created>
  <dcterms:modified xsi:type="dcterms:W3CDTF">2024-03-10T20:28:13Z</dcterms:modified>
</cp:coreProperties>
</file>