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B966E-B729-6257-B995-7ED83011F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F80ABF-015F-C999-D9C5-9A9FA5A3D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BE75E-2238-4E77-EC50-90D3D698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434F2-484A-C8A1-90F2-34465FC2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7941A-AC1E-E340-11D1-07FAE712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54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CC389-5EF3-A24C-3F31-82B49BC4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6EBB88-753D-6A0D-D9D4-FB7F7C85C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84879-19C9-30CB-9D2F-E00102E4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499D0-F10C-0986-CB8C-D22E0021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8C14D-C4BB-35B2-494B-C226C73D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9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417EC9-2613-F2CC-1B40-5AA9FFA28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222CBE-170E-238D-A9BC-0A9C26E87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24C68-7AA8-85E5-EFA7-ACE47CA7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F349B-4033-F89A-5475-20833175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1B1CA-FD9D-E8B3-E9D1-A35BEB3C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7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6B6A5-140B-44E6-D2AD-01C58A33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1FEA3-BE3B-885D-58C8-604AA2A9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CCC74-C3BD-1671-9B68-B6BFA985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8AA6A-37E3-F0B5-78B7-315D1219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8BE42-9C91-7422-32C1-1A92CCAA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0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1D134-8532-3728-B7B4-1682AA6F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47BDF-FFC8-9AAD-B776-1ADDBAF4B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62A20-BD80-3BFC-11A3-24DDC7EF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2676B-F738-CD81-B9A8-434729A4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29E53-AA9E-6E08-C3AC-9624ADDF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24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EE876-574A-8C45-7DD6-9D13C751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FC265-C952-A497-049F-9958D6433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678BC-79E7-88C4-7CAF-196FAE766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E3198D-D91A-FF74-D22D-5195D276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65865-D4A1-C8E0-A6BC-813756B7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AE77B9-E82D-C372-00C9-C1F77445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15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E95B1-8395-8815-4BA1-3D788AEF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F04C4-133A-0F0C-9271-0C451D9E2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35C35F-787E-9A01-2A54-B06E2609F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C98216-2EFE-C29A-9D02-3FCA97295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E94728-43CE-9D67-50AC-45C0D5EFA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909704-A16B-92F2-06FA-E3A5ADF9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9DED36-2650-B5F4-602D-C7CBBAB8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5C8DF3-8103-678B-F64A-464E97AE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51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1746E-A656-0791-D0D9-B0312CC0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136464-ED43-1EA0-1662-9BC3F71C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6688A3-FAED-D756-DAD2-2D021B97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131D9E-A0D2-4A06-39CB-E1D8C834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25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C972F8-0FDD-B1D7-8F4D-9B383D3D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3DC903-EEBA-DDAE-9878-BA2BEA33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0F1259-F456-477E-7CF3-EE08FE94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3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1BD61-6B43-B5D7-1475-3E1D5F71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FD4D5-8EF1-8ABB-020B-38C115C91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83BAD-8336-6E2C-C4FD-8ED10087C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5236F-07BC-A79B-585B-BB1871DB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18FB2C-D1CB-7262-59F6-B6F55F40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0F49A-F4F8-40BF-4BF2-5DB49FBF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0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1A1AD-AFF7-FA41-1634-C2CD8F21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D5A440-0007-2958-5415-8C696FF81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3546CF-DB26-D230-702E-67603182A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CA83B-588A-2FBC-B4C1-3545524B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AC17B5-1753-FA60-0208-5FC3FBAD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CC3FE-0295-F6B3-0EEC-831A79DC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4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81A5C4-94D4-AAC0-B0B2-51B2A195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3D0778-6C65-F7E1-AAE9-B314EF9DA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7426D-DDAF-C785-B151-1DC0EA0D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3894C-9B0B-8763-C41F-68267C7B0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E1E05-5308-600F-2C56-B038E76E3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4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610" name="Picture 2" descr="3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5635" name="Picture 3" descr="31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2024-03-10T20:28:25Z</dcterms:created>
  <dcterms:modified xsi:type="dcterms:W3CDTF">2024-03-10T20:28:26Z</dcterms:modified>
</cp:coreProperties>
</file>