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B89D7-3050-ACA6-DFBB-9E3C70F2C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59B69-4AAB-67C9-9474-503721706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0A1BD-8702-F9DB-2067-FDD67998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A2E2C-19E8-F382-C2E0-7E0B795E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FF4B6-FEF8-01EC-0F06-9A624E57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2A706-3542-D6F1-1365-1DC7BCF1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EA2997-59FA-4734-91B3-1E3F86E3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49D0D-6AA0-A89D-1A26-5A576F6A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0B89E-A6A9-2B1F-1ED4-EDF86E49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932B5-46CA-F0A1-53D3-9FF716CE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0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9C771-100F-4B71-EC52-85881E427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D4D138-7A87-1D85-3731-6A72BB5BF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31D1C-3A01-2822-D624-713031F0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E3538-0BB0-39FF-F4E2-73D4A151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D6DCB-ABC1-FD1B-C46D-B26DDDD0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814AC-6E86-DD72-9144-036DCD89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F81F0-E0EF-BBE3-BF37-BB6E7E7E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F29D8-E0EB-E032-41D0-DDF94935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717E7-4C20-C07F-00B3-820F402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D678F-2B44-CA47-3B8E-C3D8AD34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5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B7F7-4AC2-99AE-81FE-2BD4B09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5D066-FA6D-554A-BD9C-97F2CC98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A10C8-87BF-05DA-BC34-029FED3F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89A98-D51A-8A51-4AC1-CD19CE7F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1A676-BE70-8B8E-A042-1572A027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7AA95-A17B-60CB-A6DD-0C319005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861B8-AE9D-7065-B0BC-292ADEAC2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FDA1A-F09F-A443-5079-7580B3FD0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369FD-B8DE-4EE9-A06B-2E9C43D1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98167-85CA-7987-24DF-7E3B507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17486-2B9D-E27E-6FF9-A7CFC3EB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FE86-D701-10C7-A9AC-3CF2670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BF97A-1A4F-69A2-1E3D-EF9F68F7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3E1CF-BA9E-0A2C-0E08-A2AAFCDFF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4BD0EC-4BEC-0E66-2B92-03F52970C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3514E-77F8-D0DD-8758-30598181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F8579-6725-3207-B2B8-F5C20A35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13589-7644-8D00-C3A1-DA3BC569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50A6EE-7299-F996-8419-447705B6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0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2233C-731D-B65D-D7EC-048BFB07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BA8CAC-CE9A-9161-5C4A-F38D8538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ACAB6-D7E0-BAF2-9888-EC386CBA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8CE07-E467-CFAD-F796-5AFA84B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4FCE9B-D4E9-FA83-9A16-43A82F04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FC178-CFE0-BACF-C8CF-94567DA2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83395-F0EC-24C0-029A-BB9C379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9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82B77-B97A-AE6D-8D02-7568B995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A5A00-E439-24D5-CA81-3E67519A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7AB9E-3F88-453D-E2F2-AC35857E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3C4E7-E94F-6F7B-4D41-1519D0AF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60B5B-9D3C-5753-D856-DF7CD824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EBC1D-8A9E-22D2-5463-5BAAE9C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5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57BC2-E86F-9CE6-A0A1-701DAAEC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0794A5-A378-0D9C-9B46-7D097DC18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FFEEF-69F9-155A-62E0-F59E28B4A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6BFAD-26D5-627B-156E-BA4B6F1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64C21-74FB-21B2-F21F-DA00555D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ACF04-7809-90DC-45F8-4046DAB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D92D5C-0005-F05B-19E0-9FCBC1B3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73F97C-621D-41C0-32D4-B8E500A1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1F65C-2A6B-5F72-A659-70A9E04C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37C2-76D8-44AC-9288-4D4C44F2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C89C4-16CA-68C2-8B9E-3392C860B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7AA07-6F3D-70D9-A7C6-8B4F9BAA0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47103-2794-4D99-8DB9-B30862BB9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634" name="Picture 2" descr="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2024-03-10T20:28:30Z</dcterms:created>
  <dcterms:modified xsi:type="dcterms:W3CDTF">2024-03-10T20:28:30Z</dcterms:modified>
</cp:coreProperties>
</file>