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BAA0C-BE3B-16C4-68F1-65B492A56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8403CB-EE31-1755-8C03-D68F3279A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985BD8-230A-3596-4EEB-20588B3C7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99B0-79BA-4518-8127-9DDC9B0633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E80F5A-8D94-EC54-DB99-46D441D1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179A94-71AB-73F7-A10A-192D01CB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C9AC-C866-4709-AE90-A24D4A6B3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01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BB25A-99B7-B27D-9432-16C187F7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7E941A-7D36-2F2E-EA19-7844400A1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A8729-469D-DF99-32EB-05A8FF08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99B0-79BA-4518-8127-9DDC9B0633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D90D3B-68C3-D17A-C832-5C544217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4DE799-D688-4894-7C8C-CC30F0F9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C9AC-C866-4709-AE90-A24D4A6B3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75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014AB5-526B-1028-287A-B0B393490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FDCD70-EB13-76E6-5F16-CF3E43DCC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D5C05B-BB10-1B3E-95D4-18982AD2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99B0-79BA-4518-8127-9DDC9B0633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A0C061-90AD-BF1B-75A7-416A0BA7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2387E-AC7E-B8EB-C3A0-9ED15CD7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C9AC-C866-4709-AE90-A24D4A6B3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9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FB972-BE5D-AD71-56A5-902E6288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64EAE-DEFC-77B1-49B2-7E6559BA7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B5A62B-D418-0814-49B4-3099DE70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99B0-79BA-4518-8127-9DDC9B0633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A6C28-C934-FCD3-D90C-6FDC3A14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620798-B8BA-713F-87E0-4DCD90B4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C9AC-C866-4709-AE90-A24D4A6B3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35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A0117-27A4-A3BB-7FC2-54256216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788DDD-6C2E-54D8-A21D-496E03671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54B32A-FDDD-FB36-9A76-285A23ED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99B0-79BA-4518-8127-9DDC9B0633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31B4D-5A31-A2F5-1C06-C81CF23A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7F0D46-E514-3F50-9EC1-B94BCF32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C9AC-C866-4709-AE90-A24D4A6B3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11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B0EB0-959B-0083-D38A-6BF78F85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97BCC6-70A9-0101-A2F4-344075367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DF1F5E-6493-E449-72B6-1BC8BED02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D87905-C943-5C52-FEBE-5F4991F6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99B0-79BA-4518-8127-9DDC9B0633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229378-5DA6-AB81-543A-8BDC8092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04C8B7-9508-FA3B-6E35-58D5B77A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C9AC-C866-4709-AE90-A24D4A6B3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97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0CFC0-5CB0-F5E9-4BD6-37FF666E0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D2B1A7-2DB0-D36A-13D9-603EA280B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6AD252-E39D-5A51-91B3-A7FB8CFCB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7B48D2-532F-37E7-58F9-DF53C280C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0B87B8-AC6B-A418-B946-8CCB5B457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5CAF3B-6923-A78C-8395-A981F2C6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99B0-79BA-4518-8127-9DDC9B0633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AB3A75-3CFB-77ED-7DE6-D00AC468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864CCF-DDC7-E3B8-8223-7897798C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C9AC-C866-4709-AE90-A24D4A6B3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10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D9717-43ED-0D37-CDAD-A83D6E22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94A28B-309C-D287-2753-EA9AB26C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99B0-79BA-4518-8127-9DDC9B0633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0F0CC7-67E6-1B9F-273A-5ACA553A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435E97-49FA-1342-DF58-33FAEBA5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C9AC-C866-4709-AE90-A24D4A6B3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76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131EB4-C87A-4325-B306-C0C86329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99B0-79BA-4518-8127-9DDC9B0633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2E92CE-5C81-C7C3-473A-67868AB8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1C58DA-2680-0D93-C7A6-EBC0A641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C9AC-C866-4709-AE90-A24D4A6B3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8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D2710-A0D4-894F-A47D-3D9B81EB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1C605A-02BC-6202-8D0B-B6EE3D4B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E44090-F532-6585-0D97-55143E0F2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916E9A-E588-5D1D-A4BF-A245F1E9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99B0-79BA-4518-8127-9DDC9B0633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027A8-FC78-346E-1A26-F0AC4E51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24D433-FDEA-B8E9-4CBA-CA7801C9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C9AC-C866-4709-AE90-A24D4A6B3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F0D24-4847-3FB2-CA1E-94664FA86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D82385-148D-C0E7-EC08-91CD95240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B6EF3C-1146-0839-430B-D4C9E6AF5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0A7CBC-1386-EC9D-62B1-57505E3D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99B0-79BA-4518-8127-9DDC9B0633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CCFA50-B4AD-10CD-1048-8A2A4E5C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87DCD0-2B32-2FA4-9069-B87DA633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C9AC-C866-4709-AE90-A24D4A6B3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21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F7F039-0CE8-E859-D959-533D70DD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7047EE-68CB-9832-57A1-B9CA40272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83828-6505-BCAD-04E5-731BC65DA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D99B0-79BA-4518-8127-9DDC9B0633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15B5FE-BC38-AE04-9FFC-C1FD137EA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E3886-BF9E-F37E-47C5-EFA82A284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3C9AC-C866-4709-AE90-A24D4A6B3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35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658" name="Picture 2" descr="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2024-03-10T20:28:34Z</dcterms:created>
  <dcterms:modified xsi:type="dcterms:W3CDTF">2024-03-10T20:28:34Z</dcterms:modified>
</cp:coreProperties>
</file>