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8C866-A7AB-107F-51C9-294E994B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6D6AFD-957C-A1A3-0698-ECC48C99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68B6F-6301-FEA9-60FC-AE0D1F57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5BB96-469D-451A-2FC7-095DDC0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22F9-CFC5-CF49-7BC6-182F464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E26E-A593-F08F-436E-5D627830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4FAF9-9BFD-00EE-FFB3-1C371F48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093FB-3B9D-65DB-8FBE-5F705BEE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9AB48-2926-82E1-6E49-80BC231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80297-2C7C-0167-B1ED-A529E08D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7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7350E0-63DC-32C8-6D7D-F81747DF6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6C3DED-401E-9779-F778-1BEB7BB5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F2304-0FD4-527C-100D-671CCD77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EEE08-F725-F143-F789-AA51E21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74462-66D8-18EE-B81B-3ED648A3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E098-90D8-CB70-2597-49881EC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A1C63-3868-A8F9-C2C3-205AF854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45620-6258-99CA-2782-F7491A6C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2D7AE-C486-07B7-55E7-7ED97322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E7D0-AC73-09FD-2FC9-7D31F77B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54B7-EC0E-D4C3-BEC1-423B1E90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46513-2FFA-6EFE-6D52-BE1CF41A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69F6D-D04F-BC75-3BA1-959E9E68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67EA2-CB8D-7A0D-4BA5-4943619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54253-E0C6-DC9D-D28B-34985EEF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C2D1-A5A4-5CF4-00F0-7E94ADE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C8E7-29D8-EEC4-54A4-F1F91D637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FDC4E-22F2-322A-5F9B-BB4F4588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02049-4A53-701A-8B12-B1D99DF4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9FEEC-99BD-03FC-2C47-F89BA088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E1235-71E9-9703-3E2D-888F3AB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12F1A-9290-147C-138C-B8DFB4E9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91EC5-08B6-F968-2FED-898598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319FB-AB6B-E7AA-6F0F-E89EA856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75F19-A9C1-C8CF-449D-CBB9154D7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A1AC1-DFB4-77A3-4CC2-C9C2ED132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0C6D1-34C4-B46B-CB09-E19CAB28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953DB-ACBB-E1C3-1DE6-CAA19B16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789CC-7E34-E482-3FF9-D5E46600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2911-35AC-A32D-B488-9360783E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1BA766-E717-8ED1-43A1-0B0B19D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8213E-81B2-7204-DB7E-0182A0B6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07E7A-D205-18D8-8753-02C22EDF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5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6EE75-084C-0282-616B-08D0938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7413B0-2B04-FC37-A3DD-8CE94B4B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DC5AA-195B-A48C-1C60-806B445F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9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B038-259C-F3F5-3B14-3DBCA31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EA1DA-E96F-5294-EA29-355D9F00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479A1-4DCB-06AA-6E61-04213840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6660D-B6E5-7CB4-B340-54DB93C6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B4606-846A-7C13-FB7E-44228ADE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48DC2-88FC-FB83-43C8-FFED32AD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0129-7C5B-6392-E759-7A8EABE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40A43C-9718-DC5B-B339-F127395A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56ED3-ED42-4D4A-3654-C7818A70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B3C8E-753F-1AF4-D75A-24BFC952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BD6AA-BD87-1160-A05B-6AE42305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E6E80-7A33-0661-F5A6-299FC5A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0AEE9F-77FD-2FCE-0173-56652ADB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5F4B3-8998-8F2B-C08A-5303331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B152E-2865-393E-8EB0-E99CA4DAD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DE5E-1D11-4406-8AE1-0248CC22C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104A5-FF14-83F1-30BB-E1CF7C53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8110E-B0A9-12D7-D707-B99B5922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EF4D-34D1-4024-AFA2-9D9A844FD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2" descr="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2024-03-10T20:28:50Z</dcterms:created>
  <dcterms:modified xsi:type="dcterms:W3CDTF">2024-03-10T20:28:50Z</dcterms:modified>
</cp:coreProperties>
</file>